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411" r:id="rId5"/>
    <p:sldId id="256" r:id="rId6"/>
    <p:sldId id="301" r:id="rId7"/>
    <p:sldId id="365" r:id="rId8"/>
    <p:sldId id="366" r:id="rId9"/>
    <p:sldId id="360" r:id="rId10"/>
    <p:sldId id="390" r:id="rId11"/>
    <p:sldId id="386" r:id="rId12"/>
    <p:sldId id="421" r:id="rId13"/>
    <p:sldId id="387" r:id="rId14"/>
    <p:sldId id="396" r:id="rId15"/>
    <p:sldId id="428" r:id="rId16"/>
    <p:sldId id="429" r:id="rId17"/>
    <p:sldId id="430" r:id="rId18"/>
    <p:sldId id="431" r:id="rId19"/>
    <p:sldId id="432" r:id="rId20"/>
    <p:sldId id="389" r:id="rId21"/>
    <p:sldId id="423" r:id="rId22"/>
    <p:sldId id="424" r:id="rId23"/>
    <p:sldId id="355" r:id="rId24"/>
    <p:sldId id="40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11F219-CC38-4793-9FE4-1CDC273485DD}" v="10" dt="2020-01-15T16:39:55.040"/>
    <p1510:client id="{15D405FF-AEB1-493C-9852-D0D53631A022}" v="1" dt="2020-01-15T11:28:43.0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71" autoAdjust="0"/>
    <p:restoredTop sz="91280" autoAdjust="0"/>
  </p:normalViewPr>
  <p:slideViewPr>
    <p:cSldViewPr snapToGrid="0">
      <p:cViewPr varScale="1">
        <p:scale>
          <a:sx n="66" d="100"/>
          <a:sy n="66" d="100"/>
        </p:scale>
        <p:origin x="126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530327-188B-EF48-91E9-C9C11C4AA6F2}" type="datetimeFigureOut">
              <a:rPr lang="en-US" smtClean="0"/>
              <a:t>1/22/2021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4E1A1C-14D2-F04C-9376-2D15AD815475}" type="slidenum">
              <a:rPr lang="en-US" smtClean="0"/>
              <a:t>‹#›</a:t>
            </a:fld>
            <a:endParaRPr lang="en-US"/>
          </a:p>
        </p:txBody>
      </p:sp>
    </p:spTree>
    <p:extLst>
      <p:ext uri="{BB962C8B-B14F-4D97-AF65-F5344CB8AC3E}">
        <p14:creationId xmlns:p14="http://schemas.microsoft.com/office/powerpoint/2010/main" val="2123401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22/01/2021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22/01/2021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22/01/2021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22/01/2021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22/01/2021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22/01/2021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equivalent-fractions-year-5-fractions-free-resource-pack/" TargetMode="External"/><Relationship Id="rId5" Type="http://schemas.openxmlformats.org/officeDocument/2006/relationships/hyperlink" Target="https://classroomsecrets.co.uk/category/maths/year-5/spring-block-2-fractions/" TargetMode="External"/><Relationship Id="rId4" Type="http://schemas.openxmlformats.org/officeDocument/2006/relationships/hyperlink" Target="https://classroomsecrets.co.uk/content-domain-filter/?fwp_contentdomain=5f2b"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3ED7630-B510-4542-A0A1-7822AA3C9A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59531" y="6454317"/>
            <a:ext cx="1238534" cy="403683"/>
            <a:chOff x="68077" y="6454317"/>
            <a:chExt cx="1238534" cy="403683"/>
          </a:xfrm>
        </p:grpSpPr>
        <p:sp>
          <p:nvSpPr>
            <p:cNvPr id="17" name="TextBox 8">
              <a:extLst>
                <a:ext uri="{FF2B5EF4-FFF2-40B4-BE49-F238E27FC236}">
                  <a16:creationId xmlns:a16="http://schemas.microsoft.com/office/drawing/2014/main" id="{0F18B4CD-798D-4EA5-92CF-7A4BB6DD9812}"/>
                </a:ext>
              </a:extLst>
            </p:cNvPr>
            <p:cNvSpPr txBox="1"/>
            <p:nvPr/>
          </p:nvSpPr>
          <p:spPr>
            <a:xfrm>
              <a:off x="68077" y="6688723"/>
              <a:ext cx="1238534"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sz="500" dirty="0">
                  <a:latin typeface="Arial" panose="020B0604020202020204" pitchFamily="34" charset="0"/>
                  <a:cs typeface="Arial" panose="020B0604020202020204" pitchFamily="34" charset="0"/>
                </a:rPr>
                <a:t>© </a:t>
              </a:r>
              <a:r>
                <a:rPr lang="en-GB" sz="500" b="1" dirty="0">
                  <a:latin typeface="Century Gothic" panose="020B0502020202020204" pitchFamily="34" charset="0"/>
                  <a:cs typeface="Arial" panose="020B0604020202020204" pitchFamily="34" charset="0"/>
                </a:rPr>
                <a:t>Classroom Secrets Limited 2020</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32" y="6454317"/>
              <a:ext cx="1174025" cy="278902"/>
            </a:xfrm>
            <a:prstGeom prst="rect">
              <a:avLst/>
            </a:prstGeom>
          </p:spPr>
        </p:pic>
      </p:grpSp>
      <p:sp>
        <p:nvSpPr>
          <p:cNvPr id="6" name="Rectangle 5">
            <a:extLst>
              <a:ext uri="{FF2B5EF4-FFF2-40B4-BE49-F238E27FC236}">
                <a16:creationId xmlns:a16="http://schemas.microsoft.com/office/drawing/2014/main" id="{CCE92187-091F-45D1-9A15-1C51230FB9F3}"/>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a:solidFill>
                  <a:srgbClr val="E7E6E6">
                    <a:lumMod val="50000"/>
                  </a:srgbClr>
                </a:solidFill>
                <a:latin typeface="Century Gothic" panose="020B0502020202020204" pitchFamily="34" charset="0"/>
              </a:rPr>
              <a:t>LIFE/work balance</a:t>
            </a:r>
            <a:endParaRPr lang="en-GB" sz="1600" b="1">
              <a:solidFill>
                <a:srgbClr val="E7E6E6">
                  <a:lumMod val="25000"/>
                </a:srgbClr>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We have started a #</a:t>
            </a:r>
            <a:r>
              <a:rPr lang="en-GB" sz="1600" b="1" err="1">
                <a:solidFill>
                  <a:prstClr val="black"/>
                </a:solidFill>
                <a:latin typeface="Century Gothic" panose="020B0502020202020204" pitchFamily="34" charset="0"/>
              </a:rPr>
              <a:t>LIFEworkbalance</a:t>
            </a:r>
            <a:r>
              <a:rPr lang="en-GB" sz="1600" b="1">
                <a:solidFill>
                  <a:prstClr val="black"/>
                </a:solidFill>
                <a:latin typeface="Century Gothic" panose="020B0502020202020204" pitchFamily="34" charset="0"/>
              </a:rPr>
              <a:t> campaign and we need your help to complete our LIFE/work balance survey.</a:t>
            </a:r>
          </a:p>
          <a:p>
            <a:pPr lvl="0">
              <a:defRPr/>
            </a:pPr>
            <a:endParaRPr lang="en-GB" sz="1600" b="1">
              <a:solidFill>
                <a:prstClr val="black"/>
              </a:solidFill>
              <a:latin typeface="Century Gothic" panose="020B0502020202020204" pitchFamily="34" charset="0"/>
            </a:endParaRPr>
          </a:p>
          <a:p>
            <a:pPr lvl="0">
              <a:defRPr/>
            </a:pPr>
            <a:br>
              <a:rPr lang="en-GB" sz="1600" b="1">
                <a:solidFill>
                  <a:prstClr val="black"/>
                </a:solidFill>
                <a:latin typeface="Century Gothic" panose="020B0502020202020204" pitchFamily="34" charset="0"/>
              </a:rPr>
            </a:br>
            <a:r>
              <a:rPr lang="en-GB" sz="1600" b="1">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a:solidFill>
                <a:prstClr val="black"/>
              </a:solidFill>
              <a:latin typeface="Century Gothic" panose="020B0502020202020204" pitchFamily="34" charset="0"/>
            </a:endParaRPr>
          </a:p>
          <a:p>
            <a:pPr lvl="0">
              <a:defRPr/>
            </a:pPr>
            <a:endParaRPr lang="en-GB" sz="1600" b="1">
              <a:solidFill>
                <a:prstClr val="black"/>
              </a:solidFill>
              <a:latin typeface="Century Gothic" panose="020B0502020202020204" pitchFamily="34" charset="0"/>
            </a:endParaRPr>
          </a:p>
          <a:p>
            <a:pPr lvl="0">
              <a:defRPr/>
            </a:pPr>
            <a:r>
              <a:rPr lang="en-GB" sz="1600" b="1">
                <a:solidFill>
                  <a:prstClr val="black"/>
                </a:solidFill>
                <a:latin typeface="Century Gothic" panose="020B0502020202020204" pitchFamily="34" charset="0"/>
              </a:rPr>
              <a:t>Want to be a part of this campaign? Take the </a:t>
            </a:r>
            <a:r>
              <a:rPr lang="en-GB" sz="1600" b="1">
                <a:solidFill>
                  <a:prstClr val="black"/>
                </a:solidFill>
                <a:latin typeface="Century Gothic" panose="020B0502020202020204" pitchFamily="34" charset="0"/>
                <a:hlinkClick r:id="rId4"/>
              </a:rPr>
              <a:t>survey</a:t>
            </a:r>
            <a:r>
              <a:rPr lang="en-GB" sz="1600" b="1">
                <a:solidFill>
                  <a:prstClr val="black"/>
                </a:solidFill>
                <a:latin typeface="Century Gothic" panose="020B0502020202020204" pitchFamily="34" charset="0"/>
              </a:rPr>
              <a:t> on our website and share it with your colleagues!</a:t>
            </a:r>
            <a:endParaRPr lang="en-GB" sz="1600" b="1">
              <a:solidFill>
                <a:schemeClr val="tx1"/>
              </a:solidFill>
              <a:latin typeface="Century Gothic" panose="020B0502020202020204" pitchFamily="34" charset="0"/>
            </a:endParaRPr>
          </a:p>
          <a:p>
            <a:pPr lvl="0" algn="ctr"/>
            <a:endParaRPr lang="en-GB" sz="1600" b="1">
              <a:solidFill>
                <a:schemeClr val="tx1"/>
              </a:solidFill>
              <a:latin typeface="Century Gothic" panose="020B0502020202020204" pitchFamily="34" charset="0"/>
            </a:endParaRPr>
          </a:p>
        </p:txBody>
      </p:sp>
      <p:pic>
        <p:nvPicPr>
          <p:cNvPr id="24" name="Picture 23">
            <a:extLst>
              <a:ext uri="{FF2B5EF4-FFF2-40B4-BE49-F238E27FC236}">
                <a16:creationId xmlns:a16="http://schemas.microsoft.com/office/drawing/2014/main" id="{A8C5A431-127B-432D-86F6-B3D393621EE4}"/>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3844832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missing divisor.</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A056C55D-EBB4-354F-BA8C-4CEAF9B5A59D}"/>
              </a:ext>
            </a:extLst>
          </p:cNvPr>
          <p:cNvGraphicFramePr>
            <a:graphicFrameLocks noGrp="1"/>
          </p:cNvGraphicFramePr>
          <p:nvPr>
            <p:extLst>
              <p:ext uri="{D42A27DB-BD31-4B8C-83A1-F6EECF244321}">
                <p14:modId xmlns:p14="http://schemas.microsoft.com/office/powerpoint/2010/main" val="2719118087"/>
              </p:ext>
            </p:extLst>
          </p:nvPr>
        </p:nvGraphicFramePr>
        <p:xfrm>
          <a:off x="2937690" y="3021983"/>
          <a:ext cx="3429070" cy="1502078"/>
        </p:xfrm>
        <a:graphic>
          <a:graphicData uri="http://schemas.openxmlformats.org/drawingml/2006/table">
            <a:tbl>
              <a:tblPr firstRow="1" bandRow="1">
                <a:tableStyleId>{5940675A-B579-460E-94D1-54222C63F5DA}</a:tableStyleId>
              </a:tblPr>
              <a:tblGrid>
                <a:gridCol w="707051">
                  <a:extLst>
                    <a:ext uri="{9D8B030D-6E8A-4147-A177-3AD203B41FA5}">
                      <a16:colId xmlns:a16="http://schemas.microsoft.com/office/drawing/2014/main" val="3088538884"/>
                    </a:ext>
                  </a:extLst>
                </a:gridCol>
                <a:gridCol w="2014968">
                  <a:extLst>
                    <a:ext uri="{9D8B030D-6E8A-4147-A177-3AD203B41FA5}">
                      <a16:colId xmlns:a16="http://schemas.microsoft.com/office/drawing/2014/main" val="3070545187"/>
                    </a:ext>
                  </a:extLst>
                </a:gridCol>
                <a:gridCol w="707051">
                  <a:extLst>
                    <a:ext uri="{9D8B030D-6E8A-4147-A177-3AD203B41FA5}">
                      <a16:colId xmlns:a16="http://schemas.microsoft.com/office/drawing/2014/main" val="2632518238"/>
                    </a:ext>
                  </a:extLst>
                </a:gridCol>
              </a:tblGrid>
              <a:tr h="751039">
                <a:tc>
                  <a:txBody>
                    <a:bodyPr/>
                    <a:lstStyle/>
                    <a:p>
                      <a:pPr algn="ctr"/>
                      <a:r>
                        <a:rPr lang="en-US" sz="3700" b="1" i="0" dirty="0">
                          <a:latin typeface="Century Gothic" panose="020B0502020202020204" pitchFamily="34" charset="0"/>
                        </a:rPr>
                        <a:t>2</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3700" b="1" i="0"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700" b="1" i="0" dirty="0">
                          <a:latin typeface="Century Gothic" panose="020B0502020202020204" pitchFamily="34" charset="0"/>
                        </a:rPr>
                        <a:t>6</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1968841"/>
                  </a:ext>
                </a:extLst>
              </a:tr>
              <a:tr h="751039">
                <a:tc>
                  <a:txBody>
                    <a:bodyPr/>
                    <a:lstStyle/>
                    <a:p>
                      <a:pPr algn="ctr"/>
                      <a:r>
                        <a:rPr lang="en-US" sz="3700" b="1" i="0" dirty="0">
                          <a:latin typeface="Century Gothic" panose="020B0502020202020204" pitchFamily="34" charset="0"/>
                        </a:rPr>
                        <a:t>6</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5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700" b="1" i="0" dirty="0">
                          <a:latin typeface="Century Gothic" panose="020B0502020202020204" pitchFamily="34" charset="0"/>
                        </a:rPr>
                        <a:t>18</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0746090"/>
                  </a:ext>
                </a:extLst>
              </a:tr>
            </a:tbl>
          </a:graphicData>
        </a:graphic>
      </p:graphicFrame>
      <p:sp>
        <p:nvSpPr>
          <p:cNvPr id="9" name="Arrow: Curved Down 53">
            <a:extLst>
              <a:ext uri="{FF2B5EF4-FFF2-40B4-BE49-F238E27FC236}">
                <a16:creationId xmlns:a16="http://schemas.microsoft.com/office/drawing/2014/main" id="{9C0BC214-63CF-E741-8A3B-F11E2BF23ECF}"/>
              </a:ext>
            </a:extLst>
          </p:cNvPr>
          <p:cNvSpPr/>
          <p:nvPr/>
        </p:nvSpPr>
        <p:spPr>
          <a:xfrm flipH="1" flipV="1">
            <a:off x="3246709" y="4350553"/>
            <a:ext cx="2811032" cy="875677"/>
          </a:xfrm>
          <a:prstGeom prst="curvedDownArrow">
            <a:avLst>
              <a:gd name="adj1" fmla="val 0"/>
              <a:gd name="adj2" fmla="val 34519"/>
              <a:gd name="adj3" fmla="val 36069"/>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chemeClr val="tx1"/>
              </a:solidFill>
            </a:endParaRPr>
          </a:p>
        </p:txBody>
      </p:sp>
      <p:sp>
        <p:nvSpPr>
          <p:cNvPr id="10" name="Arrow: Curved Down 58">
            <a:extLst>
              <a:ext uri="{FF2B5EF4-FFF2-40B4-BE49-F238E27FC236}">
                <a16:creationId xmlns:a16="http://schemas.microsoft.com/office/drawing/2014/main" id="{8B0E47A0-D732-064F-AC7C-84CBD8325EAB}"/>
              </a:ext>
            </a:extLst>
          </p:cNvPr>
          <p:cNvSpPr/>
          <p:nvPr/>
        </p:nvSpPr>
        <p:spPr>
          <a:xfrm flipH="1">
            <a:off x="3246709" y="2298548"/>
            <a:ext cx="2811032" cy="875677"/>
          </a:xfrm>
          <a:prstGeom prst="curvedDownArrow">
            <a:avLst>
              <a:gd name="adj1" fmla="val 0"/>
              <a:gd name="adj2" fmla="val 34519"/>
              <a:gd name="adj3" fmla="val 36069"/>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chemeClr val="tx1"/>
              </a:solidFill>
            </a:endParaRPr>
          </a:p>
        </p:txBody>
      </p:sp>
      <p:sp>
        <p:nvSpPr>
          <p:cNvPr id="11" name="Rounded Rectangle 10">
            <a:extLst>
              <a:ext uri="{FF2B5EF4-FFF2-40B4-BE49-F238E27FC236}">
                <a16:creationId xmlns:a16="http://schemas.microsoft.com/office/drawing/2014/main" id="{886A144D-D42E-6E42-8DC5-3256152CA3B9}"/>
              </a:ext>
            </a:extLst>
          </p:cNvPr>
          <p:cNvSpPr/>
          <p:nvPr/>
        </p:nvSpPr>
        <p:spPr>
          <a:xfrm>
            <a:off x="4022167" y="1670229"/>
            <a:ext cx="1260117" cy="528719"/>
          </a:xfrm>
          <a:prstGeom prst="roundRect">
            <a:avLst/>
          </a:prstGeom>
          <a:solidFill>
            <a:schemeClr val="bg1"/>
          </a:solid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entury Gothic" panose="020B0502020202020204" pitchFamily="34" charset="0"/>
              </a:rPr>
              <a:t>÷ ?</a:t>
            </a:r>
          </a:p>
        </p:txBody>
      </p:sp>
      <p:sp>
        <p:nvSpPr>
          <p:cNvPr id="12" name="Rounded Rectangle 11">
            <a:extLst>
              <a:ext uri="{FF2B5EF4-FFF2-40B4-BE49-F238E27FC236}">
                <a16:creationId xmlns:a16="http://schemas.microsoft.com/office/drawing/2014/main" id="{629890C2-5C36-7346-B641-AA1DD7BCFBC1}"/>
              </a:ext>
            </a:extLst>
          </p:cNvPr>
          <p:cNvSpPr/>
          <p:nvPr/>
        </p:nvSpPr>
        <p:spPr>
          <a:xfrm>
            <a:off x="4022167" y="5347097"/>
            <a:ext cx="1260117" cy="528719"/>
          </a:xfrm>
          <a:prstGeom prst="roundRect">
            <a:avLst/>
          </a:prstGeom>
          <a:solidFill>
            <a:schemeClr val="bg1"/>
          </a:solid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089517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Fill in the missing divisor.</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A056C55D-EBB4-354F-BA8C-4CEAF9B5A59D}"/>
              </a:ext>
            </a:extLst>
          </p:cNvPr>
          <p:cNvGraphicFramePr>
            <a:graphicFrameLocks noGrp="1"/>
          </p:cNvGraphicFramePr>
          <p:nvPr>
            <p:extLst>
              <p:ext uri="{D42A27DB-BD31-4B8C-83A1-F6EECF244321}">
                <p14:modId xmlns:p14="http://schemas.microsoft.com/office/powerpoint/2010/main" val="320234268"/>
              </p:ext>
            </p:extLst>
          </p:nvPr>
        </p:nvGraphicFramePr>
        <p:xfrm>
          <a:off x="2937690" y="3021983"/>
          <a:ext cx="3429070" cy="1502078"/>
        </p:xfrm>
        <a:graphic>
          <a:graphicData uri="http://schemas.openxmlformats.org/drawingml/2006/table">
            <a:tbl>
              <a:tblPr firstRow="1" bandRow="1">
                <a:tableStyleId>{5940675A-B579-460E-94D1-54222C63F5DA}</a:tableStyleId>
              </a:tblPr>
              <a:tblGrid>
                <a:gridCol w="707051">
                  <a:extLst>
                    <a:ext uri="{9D8B030D-6E8A-4147-A177-3AD203B41FA5}">
                      <a16:colId xmlns:a16="http://schemas.microsoft.com/office/drawing/2014/main" val="3088538884"/>
                    </a:ext>
                  </a:extLst>
                </a:gridCol>
                <a:gridCol w="2014968">
                  <a:extLst>
                    <a:ext uri="{9D8B030D-6E8A-4147-A177-3AD203B41FA5}">
                      <a16:colId xmlns:a16="http://schemas.microsoft.com/office/drawing/2014/main" val="3070545187"/>
                    </a:ext>
                  </a:extLst>
                </a:gridCol>
                <a:gridCol w="707051">
                  <a:extLst>
                    <a:ext uri="{9D8B030D-6E8A-4147-A177-3AD203B41FA5}">
                      <a16:colId xmlns:a16="http://schemas.microsoft.com/office/drawing/2014/main" val="2632518238"/>
                    </a:ext>
                  </a:extLst>
                </a:gridCol>
              </a:tblGrid>
              <a:tr h="751039">
                <a:tc>
                  <a:txBody>
                    <a:bodyPr/>
                    <a:lstStyle/>
                    <a:p>
                      <a:pPr algn="ctr"/>
                      <a:r>
                        <a:rPr lang="en-US" sz="3700" b="1" i="0" dirty="0">
                          <a:latin typeface="Century Gothic" panose="020B0502020202020204" pitchFamily="34" charset="0"/>
                        </a:rPr>
                        <a:t>2</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3700" b="1" i="0"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700" b="1" i="0" dirty="0">
                          <a:latin typeface="Century Gothic" panose="020B0502020202020204" pitchFamily="34" charset="0"/>
                        </a:rPr>
                        <a:t>6</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1968841"/>
                  </a:ext>
                </a:extLst>
              </a:tr>
              <a:tr h="751039">
                <a:tc>
                  <a:txBody>
                    <a:bodyPr/>
                    <a:lstStyle/>
                    <a:p>
                      <a:pPr algn="ctr"/>
                      <a:r>
                        <a:rPr lang="en-US" sz="3700" b="1" i="0" dirty="0">
                          <a:latin typeface="Century Gothic" panose="020B0502020202020204" pitchFamily="34" charset="0"/>
                        </a:rPr>
                        <a:t>6</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5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3700" b="1" i="0" dirty="0">
                          <a:latin typeface="Century Gothic" panose="020B0502020202020204" pitchFamily="34" charset="0"/>
                        </a:rPr>
                        <a:t>18</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0746090"/>
                  </a:ext>
                </a:extLst>
              </a:tr>
            </a:tbl>
          </a:graphicData>
        </a:graphic>
      </p:graphicFrame>
      <p:sp>
        <p:nvSpPr>
          <p:cNvPr id="9" name="Arrow: Curved Down 53">
            <a:extLst>
              <a:ext uri="{FF2B5EF4-FFF2-40B4-BE49-F238E27FC236}">
                <a16:creationId xmlns:a16="http://schemas.microsoft.com/office/drawing/2014/main" id="{9C0BC214-63CF-E741-8A3B-F11E2BF23ECF}"/>
              </a:ext>
            </a:extLst>
          </p:cNvPr>
          <p:cNvSpPr/>
          <p:nvPr/>
        </p:nvSpPr>
        <p:spPr>
          <a:xfrm flipH="1" flipV="1">
            <a:off x="3246709" y="4350553"/>
            <a:ext cx="2811032" cy="875677"/>
          </a:xfrm>
          <a:prstGeom prst="curvedDownArrow">
            <a:avLst>
              <a:gd name="adj1" fmla="val 0"/>
              <a:gd name="adj2" fmla="val 34519"/>
              <a:gd name="adj3" fmla="val 36069"/>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chemeClr val="tx1"/>
              </a:solidFill>
            </a:endParaRPr>
          </a:p>
        </p:txBody>
      </p:sp>
      <p:sp>
        <p:nvSpPr>
          <p:cNvPr id="10" name="Arrow: Curved Down 58">
            <a:extLst>
              <a:ext uri="{FF2B5EF4-FFF2-40B4-BE49-F238E27FC236}">
                <a16:creationId xmlns:a16="http://schemas.microsoft.com/office/drawing/2014/main" id="{8B0E47A0-D732-064F-AC7C-84CBD8325EAB}"/>
              </a:ext>
            </a:extLst>
          </p:cNvPr>
          <p:cNvSpPr/>
          <p:nvPr/>
        </p:nvSpPr>
        <p:spPr>
          <a:xfrm flipH="1">
            <a:off x="3246709" y="2298548"/>
            <a:ext cx="2811032" cy="875677"/>
          </a:xfrm>
          <a:prstGeom prst="curvedDownArrow">
            <a:avLst>
              <a:gd name="adj1" fmla="val 0"/>
              <a:gd name="adj2" fmla="val 34519"/>
              <a:gd name="adj3" fmla="val 36069"/>
            </a:avLst>
          </a:prstGeom>
          <a:solidFill>
            <a:srgbClr val="7030A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46">
              <a:solidFill>
                <a:schemeClr val="tx1"/>
              </a:solidFill>
            </a:endParaRPr>
          </a:p>
        </p:txBody>
      </p:sp>
      <p:sp>
        <p:nvSpPr>
          <p:cNvPr id="11" name="Rounded Rectangle 10">
            <a:extLst>
              <a:ext uri="{FF2B5EF4-FFF2-40B4-BE49-F238E27FC236}">
                <a16:creationId xmlns:a16="http://schemas.microsoft.com/office/drawing/2014/main" id="{886A144D-D42E-6E42-8DC5-3256152CA3B9}"/>
              </a:ext>
            </a:extLst>
          </p:cNvPr>
          <p:cNvSpPr/>
          <p:nvPr/>
        </p:nvSpPr>
        <p:spPr>
          <a:xfrm>
            <a:off x="4022167" y="1670229"/>
            <a:ext cx="1260117" cy="528719"/>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entury Gothic" panose="020B0502020202020204" pitchFamily="34" charset="0"/>
              </a:rPr>
              <a:t>÷ 3</a:t>
            </a:r>
          </a:p>
        </p:txBody>
      </p:sp>
      <p:sp>
        <p:nvSpPr>
          <p:cNvPr id="14" name="Rounded Rectangle 13">
            <a:extLst>
              <a:ext uri="{FF2B5EF4-FFF2-40B4-BE49-F238E27FC236}">
                <a16:creationId xmlns:a16="http://schemas.microsoft.com/office/drawing/2014/main" id="{98827343-44A1-2D49-BD16-F797D5FE692D}"/>
              </a:ext>
            </a:extLst>
          </p:cNvPr>
          <p:cNvSpPr/>
          <p:nvPr/>
        </p:nvSpPr>
        <p:spPr>
          <a:xfrm>
            <a:off x="4022166" y="5346922"/>
            <a:ext cx="1260117" cy="528719"/>
          </a:xfrm>
          <a:prstGeom prst="round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entury Gothic" panose="020B0502020202020204" pitchFamily="34" charset="0"/>
              </a:rPr>
              <a:t>÷ 3</a:t>
            </a:r>
          </a:p>
        </p:txBody>
      </p:sp>
    </p:spTree>
    <p:extLst>
      <p:ext uri="{BB962C8B-B14F-4D97-AF65-F5344CB8AC3E}">
        <p14:creationId xmlns:p14="http://schemas.microsoft.com/office/powerpoint/2010/main" val="993203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5" name="Picture 14">
            <a:extLst>
              <a:ext uri="{FF2B5EF4-FFF2-40B4-BE49-F238E27FC236}">
                <a16:creationId xmlns:a16="http://schemas.microsoft.com/office/drawing/2014/main" id="{97FF2476-D995-4E67-BDEB-A769296BA78F}"/>
              </a:ext>
            </a:extLst>
          </p:cNvPr>
          <p:cNvPicPr>
            <a:picLocks noChangeAspect="1"/>
          </p:cNvPicPr>
          <p:nvPr/>
        </p:nvPicPr>
        <p:blipFill>
          <a:blip r:embed="rId4"/>
          <a:stretch>
            <a:fillRect/>
          </a:stretch>
        </p:blipFill>
        <p:spPr>
          <a:xfrm>
            <a:off x="115438" y="140356"/>
            <a:ext cx="8913124" cy="6322100"/>
          </a:xfrm>
          <a:prstGeom prst="rect">
            <a:avLst/>
          </a:prstGeom>
        </p:spPr>
      </p:pic>
      <p:sp>
        <p:nvSpPr>
          <p:cNvPr id="21" name="Rectangle 20">
            <a:extLst>
              <a:ext uri="{FF2B5EF4-FFF2-40B4-BE49-F238E27FC236}">
                <a16:creationId xmlns:a16="http://schemas.microsoft.com/office/drawing/2014/main" id="{058EE754-53BE-4E83-A84C-4D4F92429F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equivalent fractions.</a:t>
            </a:r>
          </a:p>
        </p:txBody>
      </p:sp>
      <p:sp>
        <p:nvSpPr>
          <p:cNvPr id="22" name="TextBox 21">
            <a:extLst>
              <a:ext uri="{FF2B5EF4-FFF2-40B4-BE49-F238E27FC236}">
                <a16:creationId xmlns:a16="http://schemas.microsoft.com/office/drawing/2014/main" id="{99F4E507-082E-4A34-92F3-9FA1FF153DDB}"/>
              </a:ext>
            </a:extLst>
          </p:cNvPr>
          <p:cNvSpPr txBox="1"/>
          <p:nvPr/>
        </p:nvSpPr>
        <p:spPr>
          <a:xfrm>
            <a:off x="869391" y="1499185"/>
            <a:ext cx="578029" cy="400110"/>
          </a:xfrm>
          <a:prstGeom prst="rect">
            <a:avLst/>
          </a:prstGeom>
          <a:noFill/>
        </p:spPr>
        <p:txBody>
          <a:bodyPr wrap="square" rtlCol="0">
            <a:spAutoFit/>
          </a:bodyPr>
          <a:lstStyle/>
          <a:p>
            <a:r>
              <a:rPr lang="en-GB" sz="2000" b="1" dirty="0">
                <a:latin typeface="Century Gothic" panose="020B0502020202020204" pitchFamily="34" charset="0"/>
              </a:rPr>
              <a:t>A.</a:t>
            </a:r>
          </a:p>
        </p:txBody>
      </p:sp>
      <p:sp>
        <p:nvSpPr>
          <p:cNvPr id="23" name="TextBox 22">
            <a:extLst>
              <a:ext uri="{FF2B5EF4-FFF2-40B4-BE49-F238E27FC236}">
                <a16:creationId xmlns:a16="http://schemas.microsoft.com/office/drawing/2014/main" id="{77128452-677E-4C80-893C-E97523F27E1A}"/>
              </a:ext>
            </a:extLst>
          </p:cNvPr>
          <p:cNvSpPr txBox="1"/>
          <p:nvPr/>
        </p:nvSpPr>
        <p:spPr>
          <a:xfrm>
            <a:off x="4553902" y="1499185"/>
            <a:ext cx="578029" cy="400110"/>
          </a:xfrm>
          <a:prstGeom prst="rect">
            <a:avLst/>
          </a:prstGeom>
          <a:noFill/>
        </p:spPr>
        <p:txBody>
          <a:bodyPr wrap="square" rtlCol="0">
            <a:spAutoFit/>
          </a:bodyPr>
          <a:lstStyle/>
          <a:p>
            <a:r>
              <a:rPr lang="en-GB" sz="2000" b="1" dirty="0">
                <a:latin typeface="Century Gothic" panose="020B0502020202020204" pitchFamily="34" charset="0"/>
              </a:rPr>
              <a:t>B.</a:t>
            </a:r>
          </a:p>
        </p:txBody>
      </p:sp>
      <p:sp>
        <p:nvSpPr>
          <p:cNvPr id="24" name="TextBox 23">
            <a:extLst>
              <a:ext uri="{FF2B5EF4-FFF2-40B4-BE49-F238E27FC236}">
                <a16:creationId xmlns:a16="http://schemas.microsoft.com/office/drawing/2014/main" id="{D6577F68-6313-44C0-BAFD-88463C1D64F8}"/>
              </a:ext>
            </a:extLst>
          </p:cNvPr>
          <p:cNvSpPr txBox="1"/>
          <p:nvPr/>
        </p:nvSpPr>
        <p:spPr>
          <a:xfrm>
            <a:off x="2387350" y="3639873"/>
            <a:ext cx="578029" cy="400110"/>
          </a:xfrm>
          <a:prstGeom prst="rect">
            <a:avLst/>
          </a:prstGeom>
          <a:noFill/>
        </p:spPr>
        <p:txBody>
          <a:bodyPr wrap="square" rtlCol="0">
            <a:spAutoFit/>
          </a:bodyPr>
          <a:lstStyle/>
          <a:p>
            <a:r>
              <a:rPr lang="en-GB" sz="2000" b="1" dirty="0">
                <a:latin typeface="Century Gothic" panose="020B0502020202020204" pitchFamily="34" charset="0"/>
              </a:rPr>
              <a:t>C.</a:t>
            </a:r>
          </a:p>
        </p:txBody>
      </p:sp>
      <p:sp>
        <p:nvSpPr>
          <p:cNvPr id="25" name="TextBox 24">
            <a:extLst>
              <a:ext uri="{FF2B5EF4-FFF2-40B4-BE49-F238E27FC236}">
                <a16:creationId xmlns:a16="http://schemas.microsoft.com/office/drawing/2014/main" id="{BB6EFB62-B2A8-4D47-8BE2-58BD7F6F42F0}"/>
              </a:ext>
            </a:extLst>
          </p:cNvPr>
          <p:cNvSpPr txBox="1"/>
          <p:nvPr/>
        </p:nvSpPr>
        <p:spPr>
          <a:xfrm>
            <a:off x="6341275" y="3639873"/>
            <a:ext cx="578029" cy="400110"/>
          </a:xfrm>
          <a:prstGeom prst="rect">
            <a:avLst/>
          </a:prstGeom>
          <a:noFill/>
        </p:spPr>
        <p:txBody>
          <a:bodyPr wrap="square" rtlCol="0">
            <a:spAutoFit/>
          </a:bodyPr>
          <a:lstStyle/>
          <a:p>
            <a:r>
              <a:rPr lang="en-GB" sz="2000" b="1" dirty="0">
                <a:latin typeface="Century Gothic" panose="020B0502020202020204" pitchFamily="34" charset="0"/>
              </a:rPr>
              <a:t>D.</a:t>
            </a:r>
          </a:p>
        </p:txBody>
      </p:sp>
    </p:spTree>
    <p:extLst>
      <p:ext uri="{BB962C8B-B14F-4D97-AF65-F5344CB8AC3E}">
        <p14:creationId xmlns:p14="http://schemas.microsoft.com/office/powerpoint/2010/main" val="1818141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5" name="Picture 14">
            <a:extLst>
              <a:ext uri="{FF2B5EF4-FFF2-40B4-BE49-F238E27FC236}">
                <a16:creationId xmlns:a16="http://schemas.microsoft.com/office/drawing/2014/main" id="{97FF2476-D995-4E67-BDEB-A769296BA78F}"/>
              </a:ext>
            </a:extLst>
          </p:cNvPr>
          <p:cNvPicPr>
            <a:picLocks noChangeAspect="1"/>
          </p:cNvPicPr>
          <p:nvPr/>
        </p:nvPicPr>
        <p:blipFill>
          <a:blip r:embed="rId4"/>
          <a:stretch>
            <a:fillRect/>
          </a:stretch>
        </p:blipFill>
        <p:spPr>
          <a:xfrm>
            <a:off x="115438" y="140356"/>
            <a:ext cx="8913124" cy="6322100"/>
          </a:xfrm>
          <a:prstGeom prst="rect">
            <a:avLst/>
          </a:prstGeom>
        </p:spPr>
      </p:pic>
      <p:sp>
        <p:nvSpPr>
          <p:cNvPr id="21" name="Rectangle 20">
            <a:extLst>
              <a:ext uri="{FF2B5EF4-FFF2-40B4-BE49-F238E27FC236}">
                <a16:creationId xmlns:a16="http://schemas.microsoft.com/office/drawing/2014/main" id="{058EE754-53BE-4E83-A84C-4D4F92429FB1}"/>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Match the equivalent fractions.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A and D match; B and C match.</a:t>
            </a:r>
          </a:p>
        </p:txBody>
      </p:sp>
      <p:sp>
        <p:nvSpPr>
          <p:cNvPr id="22" name="TextBox 21">
            <a:extLst>
              <a:ext uri="{FF2B5EF4-FFF2-40B4-BE49-F238E27FC236}">
                <a16:creationId xmlns:a16="http://schemas.microsoft.com/office/drawing/2014/main" id="{99F4E507-082E-4A34-92F3-9FA1FF153DDB}"/>
              </a:ext>
            </a:extLst>
          </p:cNvPr>
          <p:cNvSpPr txBox="1"/>
          <p:nvPr/>
        </p:nvSpPr>
        <p:spPr>
          <a:xfrm>
            <a:off x="869391" y="1499185"/>
            <a:ext cx="578029" cy="400110"/>
          </a:xfrm>
          <a:prstGeom prst="rect">
            <a:avLst/>
          </a:prstGeom>
          <a:noFill/>
        </p:spPr>
        <p:txBody>
          <a:bodyPr wrap="square" rtlCol="0">
            <a:spAutoFit/>
          </a:bodyPr>
          <a:lstStyle/>
          <a:p>
            <a:r>
              <a:rPr lang="en-GB" sz="2000" b="1" dirty="0">
                <a:latin typeface="Century Gothic" panose="020B0502020202020204" pitchFamily="34" charset="0"/>
              </a:rPr>
              <a:t>A.</a:t>
            </a:r>
          </a:p>
        </p:txBody>
      </p:sp>
      <p:sp>
        <p:nvSpPr>
          <p:cNvPr id="23" name="TextBox 22">
            <a:extLst>
              <a:ext uri="{FF2B5EF4-FFF2-40B4-BE49-F238E27FC236}">
                <a16:creationId xmlns:a16="http://schemas.microsoft.com/office/drawing/2014/main" id="{77128452-677E-4C80-893C-E97523F27E1A}"/>
              </a:ext>
            </a:extLst>
          </p:cNvPr>
          <p:cNvSpPr txBox="1"/>
          <p:nvPr/>
        </p:nvSpPr>
        <p:spPr>
          <a:xfrm>
            <a:off x="4553902" y="1499185"/>
            <a:ext cx="578029" cy="400110"/>
          </a:xfrm>
          <a:prstGeom prst="rect">
            <a:avLst/>
          </a:prstGeom>
          <a:noFill/>
        </p:spPr>
        <p:txBody>
          <a:bodyPr wrap="square" rtlCol="0">
            <a:spAutoFit/>
          </a:bodyPr>
          <a:lstStyle/>
          <a:p>
            <a:r>
              <a:rPr lang="en-GB" sz="2000" b="1" dirty="0">
                <a:latin typeface="Century Gothic" panose="020B0502020202020204" pitchFamily="34" charset="0"/>
              </a:rPr>
              <a:t>B.</a:t>
            </a:r>
          </a:p>
        </p:txBody>
      </p:sp>
      <p:sp>
        <p:nvSpPr>
          <p:cNvPr id="24" name="TextBox 23">
            <a:extLst>
              <a:ext uri="{FF2B5EF4-FFF2-40B4-BE49-F238E27FC236}">
                <a16:creationId xmlns:a16="http://schemas.microsoft.com/office/drawing/2014/main" id="{D6577F68-6313-44C0-BAFD-88463C1D64F8}"/>
              </a:ext>
            </a:extLst>
          </p:cNvPr>
          <p:cNvSpPr txBox="1"/>
          <p:nvPr/>
        </p:nvSpPr>
        <p:spPr>
          <a:xfrm>
            <a:off x="2387350" y="3639873"/>
            <a:ext cx="578029" cy="400110"/>
          </a:xfrm>
          <a:prstGeom prst="rect">
            <a:avLst/>
          </a:prstGeom>
          <a:noFill/>
        </p:spPr>
        <p:txBody>
          <a:bodyPr wrap="square" rtlCol="0">
            <a:spAutoFit/>
          </a:bodyPr>
          <a:lstStyle/>
          <a:p>
            <a:r>
              <a:rPr lang="en-GB" sz="2000" b="1" dirty="0">
                <a:latin typeface="Century Gothic" panose="020B0502020202020204" pitchFamily="34" charset="0"/>
              </a:rPr>
              <a:t>C.</a:t>
            </a:r>
          </a:p>
        </p:txBody>
      </p:sp>
      <p:sp>
        <p:nvSpPr>
          <p:cNvPr id="25" name="TextBox 24">
            <a:extLst>
              <a:ext uri="{FF2B5EF4-FFF2-40B4-BE49-F238E27FC236}">
                <a16:creationId xmlns:a16="http://schemas.microsoft.com/office/drawing/2014/main" id="{BB6EFB62-B2A8-4D47-8BE2-58BD7F6F42F0}"/>
              </a:ext>
            </a:extLst>
          </p:cNvPr>
          <p:cNvSpPr txBox="1"/>
          <p:nvPr/>
        </p:nvSpPr>
        <p:spPr>
          <a:xfrm>
            <a:off x="6341275" y="3639873"/>
            <a:ext cx="578029" cy="400110"/>
          </a:xfrm>
          <a:prstGeom prst="rect">
            <a:avLst/>
          </a:prstGeom>
          <a:noFill/>
        </p:spPr>
        <p:txBody>
          <a:bodyPr wrap="square" rtlCol="0">
            <a:spAutoFit/>
          </a:bodyPr>
          <a:lstStyle/>
          <a:p>
            <a:r>
              <a:rPr lang="en-GB" sz="2000" b="1" dirty="0">
                <a:latin typeface="Century Gothic" panose="020B0502020202020204" pitchFamily="34" charset="0"/>
              </a:rPr>
              <a:t>D.</a:t>
            </a:r>
          </a:p>
        </p:txBody>
      </p:sp>
    </p:spTree>
    <p:extLst>
      <p:ext uri="{BB962C8B-B14F-4D97-AF65-F5344CB8AC3E}">
        <p14:creationId xmlns:p14="http://schemas.microsoft.com/office/powerpoint/2010/main" val="110754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1B9D1BF9-33DE-44E6-9B1C-B5CD2B103E8F}"/>
              </a:ext>
            </a:extLst>
          </p:cNvPr>
          <p:cNvPicPr>
            <a:picLocks noChangeAspect="1"/>
          </p:cNvPicPr>
          <p:nvPr/>
        </p:nvPicPr>
        <p:blipFill>
          <a:blip r:embed="rId4"/>
          <a:stretch>
            <a:fillRect/>
          </a:stretch>
        </p:blipFill>
        <p:spPr>
          <a:xfrm>
            <a:off x="115438" y="158222"/>
            <a:ext cx="8913124" cy="6322100"/>
          </a:xfrm>
          <a:prstGeom prst="rect">
            <a:avLst/>
          </a:prstGeom>
        </p:spPr>
      </p:pic>
      <p:sp>
        <p:nvSpPr>
          <p:cNvPr id="13" name="Rectangle 12">
            <a:extLst>
              <a:ext uri="{FF2B5EF4-FFF2-40B4-BE49-F238E27FC236}">
                <a16:creationId xmlns:a16="http://schemas.microsoft.com/office/drawing/2014/main" id="{6A195EB5-3D9C-4C96-9F70-72F896149DB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Leida has coloured two grids to create an equivalent fraction.</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Leida correct? Explain your answer.</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8E1452AE-32FF-4A1B-9E6A-4F72FDE30033}"/>
              </a:ext>
            </a:extLst>
          </p:cNvPr>
          <p:cNvGraphicFramePr>
            <a:graphicFrameLocks noGrp="1"/>
          </p:cNvGraphicFramePr>
          <p:nvPr>
            <p:extLst>
              <p:ext uri="{D42A27DB-BD31-4B8C-83A1-F6EECF244321}">
                <p14:modId xmlns:p14="http://schemas.microsoft.com/office/powerpoint/2010/main" val="2470776932"/>
              </p:ext>
            </p:extLst>
          </p:nvPr>
        </p:nvGraphicFramePr>
        <p:xfrm>
          <a:off x="952500" y="1461318"/>
          <a:ext cx="2700720" cy="1517164"/>
        </p:xfrm>
        <a:graphic>
          <a:graphicData uri="http://schemas.openxmlformats.org/drawingml/2006/table">
            <a:tbl>
              <a:tblPr firstRow="1" bandRow="1">
                <a:tableStyleId>{5940675A-B579-460E-94D1-54222C63F5DA}</a:tableStyleId>
              </a:tblPr>
              <a:tblGrid>
                <a:gridCol w="675180">
                  <a:extLst>
                    <a:ext uri="{9D8B030D-6E8A-4147-A177-3AD203B41FA5}">
                      <a16:colId xmlns:a16="http://schemas.microsoft.com/office/drawing/2014/main" val="2459933144"/>
                    </a:ext>
                  </a:extLst>
                </a:gridCol>
                <a:gridCol w="675180">
                  <a:extLst>
                    <a:ext uri="{9D8B030D-6E8A-4147-A177-3AD203B41FA5}">
                      <a16:colId xmlns:a16="http://schemas.microsoft.com/office/drawing/2014/main" val="285090329"/>
                    </a:ext>
                  </a:extLst>
                </a:gridCol>
                <a:gridCol w="675180">
                  <a:extLst>
                    <a:ext uri="{9D8B030D-6E8A-4147-A177-3AD203B41FA5}">
                      <a16:colId xmlns:a16="http://schemas.microsoft.com/office/drawing/2014/main" val="297717403"/>
                    </a:ext>
                  </a:extLst>
                </a:gridCol>
                <a:gridCol w="675180">
                  <a:extLst>
                    <a:ext uri="{9D8B030D-6E8A-4147-A177-3AD203B41FA5}">
                      <a16:colId xmlns:a16="http://schemas.microsoft.com/office/drawing/2014/main" val="1455296631"/>
                    </a:ext>
                  </a:extLst>
                </a:gridCol>
              </a:tblGrid>
              <a:tr h="758582">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658279"/>
                  </a:ext>
                </a:extLst>
              </a:tr>
              <a:tr h="758582">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048372"/>
                  </a:ext>
                </a:extLst>
              </a:tr>
            </a:tbl>
          </a:graphicData>
        </a:graphic>
      </p:graphicFrame>
      <p:sp>
        <p:nvSpPr>
          <p:cNvPr id="17" name="TextBox 16">
            <a:extLst>
              <a:ext uri="{FF2B5EF4-FFF2-40B4-BE49-F238E27FC236}">
                <a16:creationId xmlns:a16="http://schemas.microsoft.com/office/drawing/2014/main" id="{65EA7376-70C7-41C7-B33A-99FF6FB14A81}"/>
              </a:ext>
            </a:extLst>
          </p:cNvPr>
          <p:cNvSpPr txBox="1"/>
          <p:nvPr/>
        </p:nvSpPr>
        <p:spPr>
          <a:xfrm>
            <a:off x="4269630" y="1835180"/>
            <a:ext cx="478188" cy="769441"/>
          </a:xfrm>
          <a:prstGeom prst="rect">
            <a:avLst/>
          </a:prstGeom>
          <a:noFill/>
        </p:spPr>
        <p:txBody>
          <a:bodyPr wrap="square" rtlCol="0">
            <a:spAutoFit/>
          </a:bodyPr>
          <a:lstStyle/>
          <a:p>
            <a:r>
              <a:rPr lang="en-US" sz="4400" b="1" dirty="0">
                <a:latin typeface="Century Gothic" panose="020B0502020202020204" pitchFamily="34" charset="0"/>
              </a:rPr>
              <a:t>=</a:t>
            </a:r>
          </a:p>
        </p:txBody>
      </p:sp>
      <p:sp>
        <p:nvSpPr>
          <p:cNvPr id="20" name="Rounded Rectangular Callout 11">
            <a:extLst>
              <a:ext uri="{FF2B5EF4-FFF2-40B4-BE49-F238E27FC236}">
                <a16:creationId xmlns:a16="http://schemas.microsoft.com/office/drawing/2014/main" id="{DBFB79E7-1B91-4503-8580-07E3684287EE}"/>
              </a:ext>
            </a:extLst>
          </p:cNvPr>
          <p:cNvSpPr/>
          <p:nvPr/>
        </p:nvSpPr>
        <p:spPr>
          <a:xfrm>
            <a:off x="3535863" y="3232081"/>
            <a:ext cx="4689009" cy="1079832"/>
          </a:xfrm>
          <a:prstGeom prst="wedgeRoundRectCallout">
            <a:avLst>
              <a:gd name="adj1" fmla="val -56744"/>
              <a:gd name="adj2" fmla="val -697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doubled the denominator and halved the numerator.</a:t>
            </a:r>
          </a:p>
        </p:txBody>
      </p:sp>
      <p:graphicFrame>
        <p:nvGraphicFramePr>
          <p:cNvPr id="23" name="Table 22">
            <a:extLst>
              <a:ext uri="{FF2B5EF4-FFF2-40B4-BE49-F238E27FC236}">
                <a16:creationId xmlns:a16="http://schemas.microsoft.com/office/drawing/2014/main" id="{7F181DE6-69C9-455F-81D5-058C8C9A1CA7}"/>
              </a:ext>
            </a:extLst>
          </p:cNvPr>
          <p:cNvGraphicFramePr>
            <a:graphicFrameLocks noGrp="1"/>
          </p:cNvGraphicFramePr>
          <p:nvPr>
            <p:extLst>
              <p:ext uri="{D42A27DB-BD31-4B8C-83A1-F6EECF244321}">
                <p14:modId xmlns:p14="http://schemas.microsoft.com/office/powerpoint/2010/main" val="2401821618"/>
              </p:ext>
            </p:extLst>
          </p:nvPr>
        </p:nvGraphicFramePr>
        <p:xfrm>
          <a:off x="5490782" y="1461318"/>
          <a:ext cx="2700000" cy="1517164"/>
        </p:xfrm>
        <a:graphic>
          <a:graphicData uri="http://schemas.openxmlformats.org/drawingml/2006/table">
            <a:tbl>
              <a:tblPr firstRow="1" bandRow="1">
                <a:tableStyleId>{5940675A-B579-460E-94D1-54222C63F5DA}</a:tableStyleId>
              </a:tblPr>
              <a:tblGrid>
                <a:gridCol w="675000">
                  <a:extLst>
                    <a:ext uri="{9D8B030D-6E8A-4147-A177-3AD203B41FA5}">
                      <a16:colId xmlns:a16="http://schemas.microsoft.com/office/drawing/2014/main" val="2459933144"/>
                    </a:ext>
                  </a:extLst>
                </a:gridCol>
                <a:gridCol w="675000">
                  <a:extLst>
                    <a:ext uri="{9D8B030D-6E8A-4147-A177-3AD203B41FA5}">
                      <a16:colId xmlns:a16="http://schemas.microsoft.com/office/drawing/2014/main" val="2264052073"/>
                    </a:ext>
                  </a:extLst>
                </a:gridCol>
                <a:gridCol w="675000">
                  <a:extLst>
                    <a:ext uri="{9D8B030D-6E8A-4147-A177-3AD203B41FA5}">
                      <a16:colId xmlns:a16="http://schemas.microsoft.com/office/drawing/2014/main" val="2769526523"/>
                    </a:ext>
                  </a:extLst>
                </a:gridCol>
                <a:gridCol w="675000">
                  <a:extLst>
                    <a:ext uri="{9D8B030D-6E8A-4147-A177-3AD203B41FA5}">
                      <a16:colId xmlns:a16="http://schemas.microsoft.com/office/drawing/2014/main" val="635935377"/>
                    </a:ext>
                  </a:extLst>
                </a:gridCol>
              </a:tblGrid>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658279"/>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214468"/>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7272230"/>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7253737"/>
                  </a:ext>
                </a:extLst>
              </a:tr>
            </a:tbl>
          </a:graphicData>
        </a:graphic>
      </p:graphicFrame>
    </p:spTree>
    <p:extLst>
      <p:ext uri="{BB962C8B-B14F-4D97-AF65-F5344CB8AC3E}">
        <p14:creationId xmlns:p14="http://schemas.microsoft.com/office/powerpoint/2010/main" val="361507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1B9D1BF9-33DE-44E6-9B1C-B5CD2B103E8F}"/>
              </a:ext>
            </a:extLst>
          </p:cNvPr>
          <p:cNvPicPr>
            <a:picLocks noChangeAspect="1"/>
          </p:cNvPicPr>
          <p:nvPr/>
        </p:nvPicPr>
        <p:blipFill>
          <a:blip r:embed="rId4"/>
          <a:stretch>
            <a:fillRect/>
          </a:stretch>
        </p:blipFill>
        <p:spPr>
          <a:xfrm>
            <a:off x="115438" y="158222"/>
            <a:ext cx="8913124" cy="6322100"/>
          </a:xfrm>
          <a:prstGeom prst="rect">
            <a:avLst/>
          </a:prstGeom>
        </p:spPr>
      </p:pic>
      <p:sp>
        <p:nvSpPr>
          <p:cNvPr id="13" name="Rectangle 12">
            <a:extLst>
              <a:ext uri="{FF2B5EF4-FFF2-40B4-BE49-F238E27FC236}">
                <a16:creationId xmlns:a16="http://schemas.microsoft.com/office/drawing/2014/main" id="{6A195EB5-3D9C-4C96-9F70-72F896149DB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Leida has coloured two grids to create an equivalent fraction.</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Leida correct? Explain your answer.</a:t>
            </a:r>
          </a:p>
          <a:p>
            <a:pPr lvl="0"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Leida is incorrect because…</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8E1452AE-32FF-4A1B-9E6A-4F72FDE30033}"/>
              </a:ext>
            </a:extLst>
          </p:cNvPr>
          <p:cNvGraphicFramePr>
            <a:graphicFrameLocks noGrp="1"/>
          </p:cNvGraphicFramePr>
          <p:nvPr/>
        </p:nvGraphicFramePr>
        <p:xfrm>
          <a:off x="952500" y="1461318"/>
          <a:ext cx="2700720" cy="1517164"/>
        </p:xfrm>
        <a:graphic>
          <a:graphicData uri="http://schemas.openxmlformats.org/drawingml/2006/table">
            <a:tbl>
              <a:tblPr firstRow="1" bandRow="1">
                <a:tableStyleId>{5940675A-B579-460E-94D1-54222C63F5DA}</a:tableStyleId>
              </a:tblPr>
              <a:tblGrid>
                <a:gridCol w="675180">
                  <a:extLst>
                    <a:ext uri="{9D8B030D-6E8A-4147-A177-3AD203B41FA5}">
                      <a16:colId xmlns:a16="http://schemas.microsoft.com/office/drawing/2014/main" val="2459933144"/>
                    </a:ext>
                  </a:extLst>
                </a:gridCol>
                <a:gridCol w="675180">
                  <a:extLst>
                    <a:ext uri="{9D8B030D-6E8A-4147-A177-3AD203B41FA5}">
                      <a16:colId xmlns:a16="http://schemas.microsoft.com/office/drawing/2014/main" val="285090329"/>
                    </a:ext>
                  </a:extLst>
                </a:gridCol>
                <a:gridCol w="675180">
                  <a:extLst>
                    <a:ext uri="{9D8B030D-6E8A-4147-A177-3AD203B41FA5}">
                      <a16:colId xmlns:a16="http://schemas.microsoft.com/office/drawing/2014/main" val="297717403"/>
                    </a:ext>
                  </a:extLst>
                </a:gridCol>
                <a:gridCol w="675180">
                  <a:extLst>
                    <a:ext uri="{9D8B030D-6E8A-4147-A177-3AD203B41FA5}">
                      <a16:colId xmlns:a16="http://schemas.microsoft.com/office/drawing/2014/main" val="1455296631"/>
                    </a:ext>
                  </a:extLst>
                </a:gridCol>
              </a:tblGrid>
              <a:tr h="758582">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658279"/>
                  </a:ext>
                </a:extLst>
              </a:tr>
              <a:tr h="758582">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048372"/>
                  </a:ext>
                </a:extLst>
              </a:tr>
            </a:tbl>
          </a:graphicData>
        </a:graphic>
      </p:graphicFrame>
      <p:sp>
        <p:nvSpPr>
          <p:cNvPr id="17" name="TextBox 16">
            <a:extLst>
              <a:ext uri="{FF2B5EF4-FFF2-40B4-BE49-F238E27FC236}">
                <a16:creationId xmlns:a16="http://schemas.microsoft.com/office/drawing/2014/main" id="{65EA7376-70C7-41C7-B33A-99FF6FB14A81}"/>
              </a:ext>
            </a:extLst>
          </p:cNvPr>
          <p:cNvSpPr txBox="1"/>
          <p:nvPr/>
        </p:nvSpPr>
        <p:spPr>
          <a:xfrm>
            <a:off x="4269630" y="1835180"/>
            <a:ext cx="478188" cy="769441"/>
          </a:xfrm>
          <a:prstGeom prst="rect">
            <a:avLst/>
          </a:prstGeom>
          <a:noFill/>
        </p:spPr>
        <p:txBody>
          <a:bodyPr wrap="square" rtlCol="0">
            <a:spAutoFit/>
          </a:bodyPr>
          <a:lstStyle/>
          <a:p>
            <a:r>
              <a:rPr lang="en-US" sz="4400" b="1" dirty="0">
                <a:latin typeface="Century Gothic" panose="020B0502020202020204" pitchFamily="34" charset="0"/>
              </a:rPr>
              <a:t>=</a:t>
            </a:r>
          </a:p>
        </p:txBody>
      </p:sp>
      <p:sp>
        <p:nvSpPr>
          <p:cNvPr id="20" name="Rounded Rectangular Callout 11">
            <a:extLst>
              <a:ext uri="{FF2B5EF4-FFF2-40B4-BE49-F238E27FC236}">
                <a16:creationId xmlns:a16="http://schemas.microsoft.com/office/drawing/2014/main" id="{DBFB79E7-1B91-4503-8580-07E3684287EE}"/>
              </a:ext>
            </a:extLst>
          </p:cNvPr>
          <p:cNvSpPr/>
          <p:nvPr/>
        </p:nvSpPr>
        <p:spPr>
          <a:xfrm>
            <a:off x="3535863" y="3232081"/>
            <a:ext cx="4689009" cy="1079832"/>
          </a:xfrm>
          <a:prstGeom prst="wedgeRoundRectCallout">
            <a:avLst>
              <a:gd name="adj1" fmla="val -56744"/>
              <a:gd name="adj2" fmla="val -697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doubled the denominator and halved the numerator.</a:t>
            </a:r>
          </a:p>
        </p:txBody>
      </p:sp>
      <p:graphicFrame>
        <p:nvGraphicFramePr>
          <p:cNvPr id="23" name="Table 22">
            <a:extLst>
              <a:ext uri="{FF2B5EF4-FFF2-40B4-BE49-F238E27FC236}">
                <a16:creationId xmlns:a16="http://schemas.microsoft.com/office/drawing/2014/main" id="{7F181DE6-69C9-455F-81D5-058C8C9A1CA7}"/>
              </a:ext>
            </a:extLst>
          </p:cNvPr>
          <p:cNvGraphicFramePr>
            <a:graphicFrameLocks noGrp="1"/>
          </p:cNvGraphicFramePr>
          <p:nvPr/>
        </p:nvGraphicFramePr>
        <p:xfrm>
          <a:off x="5490782" y="1461318"/>
          <a:ext cx="2700000" cy="1517164"/>
        </p:xfrm>
        <a:graphic>
          <a:graphicData uri="http://schemas.openxmlformats.org/drawingml/2006/table">
            <a:tbl>
              <a:tblPr firstRow="1" bandRow="1">
                <a:tableStyleId>{5940675A-B579-460E-94D1-54222C63F5DA}</a:tableStyleId>
              </a:tblPr>
              <a:tblGrid>
                <a:gridCol w="675000">
                  <a:extLst>
                    <a:ext uri="{9D8B030D-6E8A-4147-A177-3AD203B41FA5}">
                      <a16:colId xmlns:a16="http://schemas.microsoft.com/office/drawing/2014/main" val="2459933144"/>
                    </a:ext>
                  </a:extLst>
                </a:gridCol>
                <a:gridCol w="675000">
                  <a:extLst>
                    <a:ext uri="{9D8B030D-6E8A-4147-A177-3AD203B41FA5}">
                      <a16:colId xmlns:a16="http://schemas.microsoft.com/office/drawing/2014/main" val="2264052073"/>
                    </a:ext>
                  </a:extLst>
                </a:gridCol>
                <a:gridCol w="675000">
                  <a:extLst>
                    <a:ext uri="{9D8B030D-6E8A-4147-A177-3AD203B41FA5}">
                      <a16:colId xmlns:a16="http://schemas.microsoft.com/office/drawing/2014/main" val="2769526523"/>
                    </a:ext>
                  </a:extLst>
                </a:gridCol>
                <a:gridCol w="675000">
                  <a:extLst>
                    <a:ext uri="{9D8B030D-6E8A-4147-A177-3AD203B41FA5}">
                      <a16:colId xmlns:a16="http://schemas.microsoft.com/office/drawing/2014/main" val="635935377"/>
                    </a:ext>
                  </a:extLst>
                </a:gridCol>
              </a:tblGrid>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658279"/>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214468"/>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7272230"/>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7253737"/>
                  </a:ext>
                </a:extLst>
              </a:tr>
            </a:tbl>
          </a:graphicData>
        </a:graphic>
      </p:graphicFrame>
    </p:spTree>
    <p:extLst>
      <p:ext uri="{BB962C8B-B14F-4D97-AF65-F5344CB8AC3E}">
        <p14:creationId xmlns:p14="http://schemas.microsoft.com/office/powerpoint/2010/main" val="32475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2" name="Picture 11">
            <a:extLst>
              <a:ext uri="{FF2B5EF4-FFF2-40B4-BE49-F238E27FC236}">
                <a16:creationId xmlns:a16="http://schemas.microsoft.com/office/drawing/2014/main" id="{1B9D1BF9-33DE-44E6-9B1C-B5CD2B103E8F}"/>
              </a:ext>
            </a:extLst>
          </p:cNvPr>
          <p:cNvPicPr>
            <a:picLocks noChangeAspect="1"/>
          </p:cNvPicPr>
          <p:nvPr/>
        </p:nvPicPr>
        <p:blipFill>
          <a:blip r:embed="rId4"/>
          <a:stretch>
            <a:fillRect/>
          </a:stretch>
        </p:blipFill>
        <p:spPr>
          <a:xfrm>
            <a:off x="115438" y="158222"/>
            <a:ext cx="8913124" cy="6322100"/>
          </a:xfrm>
          <a:prstGeom prst="rect">
            <a:avLst/>
          </a:prstGeom>
        </p:spPr>
      </p:pic>
      <p:sp>
        <p:nvSpPr>
          <p:cNvPr id="13" name="Rectangle 12">
            <a:extLst>
              <a:ext uri="{FF2B5EF4-FFF2-40B4-BE49-F238E27FC236}">
                <a16:creationId xmlns:a16="http://schemas.microsoft.com/office/drawing/2014/main" id="{6A195EB5-3D9C-4C96-9F70-72F896149DB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endParaRPr lang="en-GB" sz="2000" b="1" dirty="0">
              <a:solidFill>
                <a:schemeClr val="tx1"/>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Leida has coloured two grids to create an equivalent fraction.</a:t>
            </a: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algn="ctr" defTabSz="514350">
              <a:defRPr/>
            </a:pPr>
            <a:endParaRPr lang="en-GB" sz="2000" b="1" dirty="0">
              <a:solidFill>
                <a:schemeClr val="tx1"/>
              </a:solidFill>
              <a:latin typeface="Century Gothic" panose="020B0502020202020204" pitchFamily="34" charset="0"/>
            </a:endParaRPr>
          </a:p>
          <a:p>
            <a:pPr lvl="0" defTabSz="514350">
              <a:defRPr/>
            </a:pPr>
            <a:r>
              <a:rPr lang="en-GB" sz="2000" b="1" dirty="0">
                <a:solidFill>
                  <a:schemeClr val="tx1"/>
                </a:solidFill>
                <a:latin typeface="Century Gothic" panose="020B0502020202020204" pitchFamily="34" charset="0"/>
              </a:rPr>
              <a:t>Is Leida correct? Explain your answer.</a:t>
            </a:r>
          </a:p>
          <a:p>
            <a:pPr lvl="0" defTabSz="514350">
              <a:defRPr/>
            </a:pP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Leida is incorrect because if you double the denominator you</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should do the same to the numerator.</a:t>
            </a:r>
          </a:p>
          <a:p>
            <a:pPr lvl="0" algn="ctr"/>
            <a:endParaRPr lang="en-GB" sz="2000" b="1" dirty="0">
              <a:solidFill>
                <a:srgbClr val="FF0000"/>
              </a:solidFill>
              <a:latin typeface="Century Gothic" panose="020B0502020202020204" pitchFamily="34" charset="0"/>
            </a:endParaRPr>
          </a:p>
        </p:txBody>
      </p:sp>
      <p:graphicFrame>
        <p:nvGraphicFramePr>
          <p:cNvPr id="16" name="Table 15">
            <a:extLst>
              <a:ext uri="{FF2B5EF4-FFF2-40B4-BE49-F238E27FC236}">
                <a16:creationId xmlns:a16="http://schemas.microsoft.com/office/drawing/2014/main" id="{8E1452AE-32FF-4A1B-9E6A-4F72FDE30033}"/>
              </a:ext>
            </a:extLst>
          </p:cNvPr>
          <p:cNvGraphicFramePr>
            <a:graphicFrameLocks noGrp="1"/>
          </p:cNvGraphicFramePr>
          <p:nvPr/>
        </p:nvGraphicFramePr>
        <p:xfrm>
          <a:off x="952500" y="1461318"/>
          <a:ext cx="2700720" cy="1517164"/>
        </p:xfrm>
        <a:graphic>
          <a:graphicData uri="http://schemas.openxmlformats.org/drawingml/2006/table">
            <a:tbl>
              <a:tblPr firstRow="1" bandRow="1">
                <a:tableStyleId>{5940675A-B579-460E-94D1-54222C63F5DA}</a:tableStyleId>
              </a:tblPr>
              <a:tblGrid>
                <a:gridCol w="675180">
                  <a:extLst>
                    <a:ext uri="{9D8B030D-6E8A-4147-A177-3AD203B41FA5}">
                      <a16:colId xmlns:a16="http://schemas.microsoft.com/office/drawing/2014/main" val="2459933144"/>
                    </a:ext>
                  </a:extLst>
                </a:gridCol>
                <a:gridCol w="675180">
                  <a:extLst>
                    <a:ext uri="{9D8B030D-6E8A-4147-A177-3AD203B41FA5}">
                      <a16:colId xmlns:a16="http://schemas.microsoft.com/office/drawing/2014/main" val="285090329"/>
                    </a:ext>
                  </a:extLst>
                </a:gridCol>
                <a:gridCol w="675180">
                  <a:extLst>
                    <a:ext uri="{9D8B030D-6E8A-4147-A177-3AD203B41FA5}">
                      <a16:colId xmlns:a16="http://schemas.microsoft.com/office/drawing/2014/main" val="297717403"/>
                    </a:ext>
                  </a:extLst>
                </a:gridCol>
                <a:gridCol w="675180">
                  <a:extLst>
                    <a:ext uri="{9D8B030D-6E8A-4147-A177-3AD203B41FA5}">
                      <a16:colId xmlns:a16="http://schemas.microsoft.com/office/drawing/2014/main" val="1455296631"/>
                    </a:ext>
                  </a:extLst>
                </a:gridCol>
              </a:tblGrid>
              <a:tr h="758582">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658279"/>
                  </a:ext>
                </a:extLst>
              </a:tr>
              <a:tr h="758582">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3500" dirty="0"/>
                    </a:p>
                  </a:txBody>
                  <a:tcPr marL="187049" marR="187049" marT="93523" marB="935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6048372"/>
                  </a:ext>
                </a:extLst>
              </a:tr>
            </a:tbl>
          </a:graphicData>
        </a:graphic>
      </p:graphicFrame>
      <p:sp>
        <p:nvSpPr>
          <p:cNvPr id="17" name="TextBox 16">
            <a:extLst>
              <a:ext uri="{FF2B5EF4-FFF2-40B4-BE49-F238E27FC236}">
                <a16:creationId xmlns:a16="http://schemas.microsoft.com/office/drawing/2014/main" id="{65EA7376-70C7-41C7-B33A-99FF6FB14A81}"/>
              </a:ext>
            </a:extLst>
          </p:cNvPr>
          <p:cNvSpPr txBox="1"/>
          <p:nvPr/>
        </p:nvSpPr>
        <p:spPr>
          <a:xfrm>
            <a:off x="4269630" y="1835180"/>
            <a:ext cx="478188" cy="769441"/>
          </a:xfrm>
          <a:prstGeom prst="rect">
            <a:avLst/>
          </a:prstGeom>
          <a:noFill/>
        </p:spPr>
        <p:txBody>
          <a:bodyPr wrap="square" rtlCol="0">
            <a:spAutoFit/>
          </a:bodyPr>
          <a:lstStyle/>
          <a:p>
            <a:r>
              <a:rPr lang="en-US" sz="4400" b="1" dirty="0">
                <a:latin typeface="Century Gothic" panose="020B0502020202020204" pitchFamily="34" charset="0"/>
              </a:rPr>
              <a:t>=</a:t>
            </a:r>
          </a:p>
        </p:txBody>
      </p:sp>
      <p:sp>
        <p:nvSpPr>
          <p:cNvPr id="20" name="Rounded Rectangular Callout 11">
            <a:extLst>
              <a:ext uri="{FF2B5EF4-FFF2-40B4-BE49-F238E27FC236}">
                <a16:creationId xmlns:a16="http://schemas.microsoft.com/office/drawing/2014/main" id="{DBFB79E7-1B91-4503-8580-07E3684287EE}"/>
              </a:ext>
            </a:extLst>
          </p:cNvPr>
          <p:cNvSpPr/>
          <p:nvPr/>
        </p:nvSpPr>
        <p:spPr>
          <a:xfrm>
            <a:off x="3535863" y="3232081"/>
            <a:ext cx="4689009" cy="1079832"/>
          </a:xfrm>
          <a:prstGeom prst="wedgeRoundRectCallout">
            <a:avLst>
              <a:gd name="adj1" fmla="val -56744"/>
              <a:gd name="adj2" fmla="val -6970"/>
              <a:gd name="adj3" fmla="val 16667"/>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panose="020B0502020202020204" pitchFamily="34" charset="0"/>
              </a:rPr>
              <a:t>I doubled the denominator and halved the numerator.</a:t>
            </a:r>
          </a:p>
        </p:txBody>
      </p:sp>
      <p:graphicFrame>
        <p:nvGraphicFramePr>
          <p:cNvPr id="23" name="Table 22">
            <a:extLst>
              <a:ext uri="{FF2B5EF4-FFF2-40B4-BE49-F238E27FC236}">
                <a16:creationId xmlns:a16="http://schemas.microsoft.com/office/drawing/2014/main" id="{7F181DE6-69C9-455F-81D5-058C8C9A1CA7}"/>
              </a:ext>
            </a:extLst>
          </p:cNvPr>
          <p:cNvGraphicFramePr>
            <a:graphicFrameLocks noGrp="1"/>
          </p:cNvGraphicFramePr>
          <p:nvPr/>
        </p:nvGraphicFramePr>
        <p:xfrm>
          <a:off x="5490782" y="1461318"/>
          <a:ext cx="2700000" cy="1517164"/>
        </p:xfrm>
        <a:graphic>
          <a:graphicData uri="http://schemas.openxmlformats.org/drawingml/2006/table">
            <a:tbl>
              <a:tblPr firstRow="1" bandRow="1">
                <a:tableStyleId>{5940675A-B579-460E-94D1-54222C63F5DA}</a:tableStyleId>
              </a:tblPr>
              <a:tblGrid>
                <a:gridCol w="675000">
                  <a:extLst>
                    <a:ext uri="{9D8B030D-6E8A-4147-A177-3AD203B41FA5}">
                      <a16:colId xmlns:a16="http://schemas.microsoft.com/office/drawing/2014/main" val="2459933144"/>
                    </a:ext>
                  </a:extLst>
                </a:gridCol>
                <a:gridCol w="675000">
                  <a:extLst>
                    <a:ext uri="{9D8B030D-6E8A-4147-A177-3AD203B41FA5}">
                      <a16:colId xmlns:a16="http://schemas.microsoft.com/office/drawing/2014/main" val="2264052073"/>
                    </a:ext>
                  </a:extLst>
                </a:gridCol>
                <a:gridCol w="675000">
                  <a:extLst>
                    <a:ext uri="{9D8B030D-6E8A-4147-A177-3AD203B41FA5}">
                      <a16:colId xmlns:a16="http://schemas.microsoft.com/office/drawing/2014/main" val="2769526523"/>
                    </a:ext>
                  </a:extLst>
                </a:gridCol>
                <a:gridCol w="675000">
                  <a:extLst>
                    <a:ext uri="{9D8B030D-6E8A-4147-A177-3AD203B41FA5}">
                      <a16:colId xmlns:a16="http://schemas.microsoft.com/office/drawing/2014/main" val="635935377"/>
                    </a:ext>
                  </a:extLst>
                </a:gridCol>
              </a:tblGrid>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99FF"/>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4658279"/>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5214468"/>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67272230"/>
                  </a:ext>
                </a:extLst>
              </a:tr>
              <a:tr h="379291">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67253737"/>
                  </a:ext>
                </a:extLst>
              </a:tr>
            </a:tbl>
          </a:graphicData>
        </a:graphic>
      </p:graphicFrame>
      <p:graphicFrame>
        <p:nvGraphicFramePr>
          <p:cNvPr id="11" name="Table 10">
            <a:extLst>
              <a:ext uri="{FF2B5EF4-FFF2-40B4-BE49-F238E27FC236}">
                <a16:creationId xmlns:a16="http://schemas.microsoft.com/office/drawing/2014/main" id="{2C57C395-3D34-4EED-9ED7-804C4E65F9C3}"/>
              </a:ext>
            </a:extLst>
          </p:cNvPr>
          <p:cNvGraphicFramePr>
            <a:graphicFrameLocks noGrp="1"/>
          </p:cNvGraphicFramePr>
          <p:nvPr>
            <p:extLst>
              <p:ext uri="{D42A27DB-BD31-4B8C-83A1-F6EECF244321}">
                <p14:modId xmlns:p14="http://schemas.microsoft.com/office/powerpoint/2010/main" val="3495013801"/>
              </p:ext>
            </p:extLst>
          </p:nvPr>
        </p:nvGraphicFramePr>
        <p:xfrm>
          <a:off x="5272581" y="5396682"/>
          <a:ext cx="1215572" cy="988794"/>
        </p:xfrm>
        <a:graphic>
          <a:graphicData uri="http://schemas.openxmlformats.org/drawingml/2006/table">
            <a:tbl>
              <a:tblPr firstRow="1" bandRow="1">
                <a:tableStyleId>{5940675A-B579-460E-94D1-54222C63F5DA}</a:tableStyleId>
              </a:tblPr>
              <a:tblGrid>
                <a:gridCol w="358341">
                  <a:extLst>
                    <a:ext uri="{9D8B030D-6E8A-4147-A177-3AD203B41FA5}">
                      <a16:colId xmlns:a16="http://schemas.microsoft.com/office/drawing/2014/main" val="3531407186"/>
                    </a:ext>
                  </a:extLst>
                </a:gridCol>
                <a:gridCol w="498890">
                  <a:extLst>
                    <a:ext uri="{9D8B030D-6E8A-4147-A177-3AD203B41FA5}">
                      <a16:colId xmlns:a16="http://schemas.microsoft.com/office/drawing/2014/main" val="2148871639"/>
                    </a:ext>
                  </a:extLst>
                </a:gridCol>
                <a:gridCol w="358341">
                  <a:extLst>
                    <a:ext uri="{9D8B030D-6E8A-4147-A177-3AD203B41FA5}">
                      <a16:colId xmlns:a16="http://schemas.microsoft.com/office/drawing/2014/main" val="636980573"/>
                    </a:ext>
                  </a:extLst>
                </a:gridCol>
              </a:tblGrid>
              <a:tr h="494397">
                <a:tc>
                  <a:txBody>
                    <a:bodyPr/>
                    <a:lstStyle/>
                    <a:p>
                      <a:pPr algn="ctr"/>
                      <a:r>
                        <a:rPr lang="en-US" sz="2000" b="1" i="0" dirty="0">
                          <a:solidFill>
                            <a:srgbClr val="FF0000"/>
                          </a:solidFill>
                          <a:latin typeface="Century Gothic" panose="020B0502020202020204" pitchFamily="34" charset="0"/>
                        </a:rPr>
                        <a:t>2</a:t>
                      </a:r>
                    </a:p>
                  </a:txBody>
                  <a:tcPr marL="0" marR="0" marT="0" marB="0" anchor="b">
                    <a:lnL w="12700" cmpd="sng">
                      <a:noFill/>
                    </a:lnL>
                    <a:lnR w="12700" cmpd="sng">
                      <a:noFill/>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b="1" i="0"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4</a:t>
                      </a:r>
                    </a:p>
                  </a:txBody>
                  <a:tcPr marL="0" marR="0" marT="0" marB="0" anchor="b">
                    <a:lnL w="12700" cmpd="sng">
                      <a:noFill/>
                    </a:lnL>
                    <a:lnR w="12700" cmpd="sng">
                      <a:noFill/>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402541"/>
                  </a:ext>
                </a:extLst>
              </a:tr>
              <a:tr h="494397">
                <a:tc>
                  <a:txBody>
                    <a:bodyPr/>
                    <a:lstStyle/>
                    <a:p>
                      <a:pPr algn="ctr"/>
                      <a:r>
                        <a:rPr lang="en-US" sz="2000" b="1" i="0" dirty="0">
                          <a:solidFill>
                            <a:srgbClr val="FF0000"/>
                          </a:solidFill>
                          <a:latin typeface="Century Gothic" panose="020B0502020202020204" pitchFamily="34" charset="0"/>
                        </a:rPr>
                        <a:t>8</a:t>
                      </a: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6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16</a:t>
                      </a: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404266"/>
                  </a:ext>
                </a:extLst>
              </a:tr>
            </a:tbl>
          </a:graphicData>
        </a:graphic>
      </p:graphicFrame>
    </p:spTree>
    <p:extLst>
      <p:ext uri="{BB962C8B-B14F-4D97-AF65-F5344CB8AC3E}">
        <p14:creationId xmlns:p14="http://schemas.microsoft.com/office/powerpoint/2010/main" val="158951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Chaz has drawn some equivalent fractions.</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Find and correct any mistakes.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D675C7F-9B41-B249-9990-FBE37E9B8CC3}"/>
              </a:ext>
            </a:extLst>
          </p:cNvPr>
          <p:cNvGraphicFramePr>
            <a:graphicFrameLocks noGrp="1"/>
          </p:cNvGraphicFramePr>
          <p:nvPr>
            <p:extLst>
              <p:ext uri="{D42A27DB-BD31-4B8C-83A1-F6EECF244321}">
                <p14:modId xmlns:p14="http://schemas.microsoft.com/office/powerpoint/2010/main" val="1919721563"/>
              </p:ext>
            </p:extLst>
          </p:nvPr>
        </p:nvGraphicFramePr>
        <p:xfrm>
          <a:off x="643482" y="1327505"/>
          <a:ext cx="544831" cy="2670323"/>
        </p:xfrm>
        <a:graphic>
          <a:graphicData uri="http://schemas.openxmlformats.org/drawingml/2006/table">
            <a:tbl>
              <a:tblPr firstRow="1" bandRow="1">
                <a:tableStyleId>{5940675A-B579-460E-94D1-54222C63F5DA}</a:tableStyleId>
              </a:tblPr>
              <a:tblGrid>
                <a:gridCol w="544831">
                  <a:extLst>
                    <a:ext uri="{9D8B030D-6E8A-4147-A177-3AD203B41FA5}">
                      <a16:colId xmlns:a16="http://schemas.microsoft.com/office/drawing/2014/main" val="1255415825"/>
                    </a:ext>
                  </a:extLst>
                </a:gridCol>
              </a:tblGrid>
              <a:tr h="1028090">
                <a:tc>
                  <a:txBody>
                    <a:bodyPr/>
                    <a:lstStyle/>
                    <a:p>
                      <a:pPr algn="ctr"/>
                      <a:r>
                        <a:rPr lang="en-US" sz="2700" b="1" i="0" dirty="0">
                          <a:solidFill>
                            <a:srgbClr val="0070C0"/>
                          </a:solidFill>
                          <a:latin typeface="Century Gothic" panose="020B0502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968841"/>
                  </a:ext>
                </a:extLst>
              </a:tr>
              <a:tr h="614143">
                <a:tc>
                  <a:txBody>
                    <a:bodyPr/>
                    <a:lstStyle/>
                    <a:p>
                      <a:pPr algn="ctr"/>
                      <a:endParaRPr lang="en-US" sz="300" b="1" i="0" dirty="0">
                        <a:solidFill>
                          <a:srgbClr val="0070C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3464649"/>
                  </a:ext>
                </a:extLst>
              </a:tr>
              <a:tr h="1028090">
                <a:tc>
                  <a:txBody>
                    <a:bodyPr/>
                    <a:lstStyle/>
                    <a:p>
                      <a:pPr algn="ctr"/>
                      <a:r>
                        <a:rPr lang="en-US" sz="2700" b="1" i="0" dirty="0">
                          <a:solidFill>
                            <a:srgbClr val="0070C0"/>
                          </a:solidFill>
                          <a:latin typeface="Century Gothic" panose="020B0502020202020204" pitchFamily="34" charset="0"/>
                        </a:rPr>
                        <a:t>B</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46684"/>
                  </a:ext>
                </a:extLst>
              </a:tr>
            </a:tbl>
          </a:graphicData>
        </a:graphic>
      </p:graphicFrame>
      <p:graphicFrame>
        <p:nvGraphicFramePr>
          <p:cNvPr id="4" name="Table 4">
            <a:extLst>
              <a:ext uri="{FF2B5EF4-FFF2-40B4-BE49-F238E27FC236}">
                <a16:creationId xmlns:a16="http://schemas.microsoft.com/office/drawing/2014/main" id="{657B1831-F970-47FF-BACB-2BAA08C5A2C6}"/>
              </a:ext>
            </a:extLst>
          </p:cNvPr>
          <p:cNvGraphicFramePr>
            <a:graphicFrameLocks noGrp="1"/>
          </p:cNvGraphicFramePr>
          <p:nvPr>
            <p:extLst>
              <p:ext uri="{D42A27DB-BD31-4B8C-83A1-F6EECF244321}">
                <p14:modId xmlns:p14="http://schemas.microsoft.com/office/powerpoint/2010/main" val="1337622214"/>
              </p:ext>
            </p:extLst>
          </p:nvPr>
        </p:nvGraphicFramePr>
        <p:xfrm>
          <a:off x="1463617" y="1327505"/>
          <a:ext cx="2318500" cy="1181766"/>
        </p:xfrm>
        <a:graphic>
          <a:graphicData uri="http://schemas.openxmlformats.org/drawingml/2006/table">
            <a:tbl>
              <a:tblPr firstRow="1" bandRow="1">
                <a:tableStyleId>{5940675A-B579-460E-94D1-54222C63F5DA}</a:tableStyleId>
              </a:tblPr>
              <a:tblGrid>
                <a:gridCol w="463700">
                  <a:extLst>
                    <a:ext uri="{9D8B030D-6E8A-4147-A177-3AD203B41FA5}">
                      <a16:colId xmlns:a16="http://schemas.microsoft.com/office/drawing/2014/main" val="2468889614"/>
                    </a:ext>
                  </a:extLst>
                </a:gridCol>
                <a:gridCol w="463700">
                  <a:extLst>
                    <a:ext uri="{9D8B030D-6E8A-4147-A177-3AD203B41FA5}">
                      <a16:colId xmlns:a16="http://schemas.microsoft.com/office/drawing/2014/main" val="2834926744"/>
                    </a:ext>
                  </a:extLst>
                </a:gridCol>
                <a:gridCol w="463700">
                  <a:extLst>
                    <a:ext uri="{9D8B030D-6E8A-4147-A177-3AD203B41FA5}">
                      <a16:colId xmlns:a16="http://schemas.microsoft.com/office/drawing/2014/main" val="2365369906"/>
                    </a:ext>
                  </a:extLst>
                </a:gridCol>
                <a:gridCol w="463700">
                  <a:extLst>
                    <a:ext uri="{9D8B030D-6E8A-4147-A177-3AD203B41FA5}">
                      <a16:colId xmlns:a16="http://schemas.microsoft.com/office/drawing/2014/main" val="645630295"/>
                    </a:ext>
                  </a:extLst>
                </a:gridCol>
                <a:gridCol w="463700">
                  <a:extLst>
                    <a:ext uri="{9D8B030D-6E8A-4147-A177-3AD203B41FA5}">
                      <a16:colId xmlns:a16="http://schemas.microsoft.com/office/drawing/2014/main" val="3167488076"/>
                    </a:ext>
                  </a:extLst>
                </a:gridCol>
              </a:tblGrid>
              <a:tr h="118176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635331"/>
                  </a:ext>
                </a:extLst>
              </a:tr>
            </a:tbl>
          </a:graphicData>
        </a:graphic>
      </p:graphicFrame>
      <p:graphicFrame>
        <p:nvGraphicFramePr>
          <p:cNvPr id="10" name="Table 10">
            <a:extLst>
              <a:ext uri="{FF2B5EF4-FFF2-40B4-BE49-F238E27FC236}">
                <a16:creationId xmlns:a16="http://schemas.microsoft.com/office/drawing/2014/main" id="{D7FD876A-8F51-404E-AA1B-3307E7BAA475}"/>
              </a:ext>
            </a:extLst>
          </p:cNvPr>
          <p:cNvGraphicFramePr>
            <a:graphicFrameLocks noGrp="1"/>
          </p:cNvGraphicFramePr>
          <p:nvPr>
            <p:extLst>
              <p:ext uri="{D42A27DB-BD31-4B8C-83A1-F6EECF244321}">
                <p14:modId xmlns:p14="http://schemas.microsoft.com/office/powerpoint/2010/main" val="4003574532"/>
              </p:ext>
            </p:extLst>
          </p:nvPr>
        </p:nvGraphicFramePr>
        <p:xfrm>
          <a:off x="5181600" y="1327505"/>
          <a:ext cx="2318400" cy="1180800"/>
        </p:xfrm>
        <a:graphic>
          <a:graphicData uri="http://schemas.openxmlformats.org/drawingml/2006/table">
            <a:tbl>
              <a:tblPr firstRow="1" bandRow="1">
                <a:tableStyleId>{5940675A-B579-460E-94D1-54222C63F5DA}</a:tableStyleId>
              </a:tblPr>
              <a:tblGrid>
                <a:gridCol w="463680">
                  <a:extLst>
                    <a:ext uri="{9D8B030D-6E8A-4147-A177-3AD203B41FA5}">
                      <a16:colId xmlns:a16="http://schemas.microsoft.com/office/drawing/2014/main" val="3267572022"/>
                    </a:ext>
                  </a:extLst>
                </a:gridCol>
                <a:gridCol w="463680">
                  <a:extLst>
                    <a:ext uri="{9D8B030D-6E8A-4147-A177-3AD203B41FA5}">
                      <a16:colId xmlns:a16="http://schemas.microsoft.com/office/drawing/2014/main" val="2157189356"/>
                    </a:ext>
                  </a:extLst>
                </a:gridCol>
                <a:gridCol w="463680">
                  <a:extLst>
                    <a:ext uri="{9D8B030D-6E8A-4147-A177-3AD203B41FA5}">
                      <a16:colId xmlns:a16="http://schemas.microsoft.com/office/drawing/2014/main" val="3045623764"/>
                    </a:ext>
                  </a:extLst>
                </a:gridCol>
                <a:gridCol w="463680">
                  <a:extLst>
                    <a:ext uri="{9D8B030D-6E8A-4147-A177-3AD203B41FA5}">
                      <a16:colId xmlns:a16="http://schemas.microsoft.com/office/drawing/2014/main" val="1417728751"/>
                    </a:ext>
                  </a:extLst>
                </a:gridCol>
                <a:gridCol w="463680">
                  <a:extLst>
                    <a:ext uri="{9D8B030D-6E8A-4147-A177-3AD203B41FA5}">
                      <a16:colId xmlns:a16="http://schemas.microsoft.com/office/drawing/2014/main" val="1970375684"/>
                    </a:ext>
                  </a:extLst>
                </a:gridCol>
              </a:tblGrid>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6911416"/>
                  </a:ext>
                </a:extLst>
              </a:tr>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873295"/>
                  </a:ext>
                </a:extLst>
              </a:tr>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023461"/>
                  </a:ext>
                </a:extLst>
              </a:tr>
            </a:tbl>
          </a:graphicData>
        </a:graphic>
      </p:graphicFrame>
      <p:graphicFrame>
        <p:nvGraphicFramePr>
          <p:cNvPr id="13" name="Table 13">
            <a:extLst>
              <a:ext uri="{FF2B5EF4-FFF2-40B4-BE49-F238E27FC236}">
                <a16:creationId xmlns:a16="http://schemas.microsoft.com/office/drawing/2014/main" id="{88DC2F92-3418-4889-B95A-4D79AABD106D}"/>
              </a:ext>
            </a:extLst>
          </p:cNvPr>
          <p:cNvGraphicFramePr>
            <a:graphicFrameLocks noGrp="1"/>
          </p:cNvGraphicFramePr>
          <p:nvPr>
            <p:extLst>
              <p:ext uri="{D42A27DB-BD31-4B8C-83A1-F6EECF244321}">
                <p14:modId xmlns:p14="http://schemas.microsoft.com/office/powerpoint/2010/main" val="3913440588"/>
              </p:ext>
            </p:extLst>
          </p:nvPr>
        </p:nvGraphicFramePr>
        <p:xfrm>
          <a:off x="1463617" y="2986182"/>
          <a:ext cx="2555490" cy="1394421"/>
        </p:xfrm>
        <a:graphic>
          <a:graphicData uri="http://schemas.openxmlformats.org/drawingml/2006/table">
            <a:tbl>
              <a:tblPr firstRow="1" bandRow="1">
                <a:tableStyleId>{5940675A-B579-460E-94D1-54222C63F5DA}</a:tableStyleId>
              </a:tblPr>
              <a:tblGrid>
                <a:gridCol w="2555490">
                  <a:extLst>
                    <a:ext uri="{9D8B030D-6E8A-4147-A177-3AD203B41FA5}">
                      <a16:colId xmlns:a16="http://schemas.microsoft.com/office/drawing/2014/main" val="3391192357"/>
                    </a:ext>
                  </a:extLst>
                </a:gridCol>
              </a:tblGrid>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338824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51641474"/>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693490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780075"/>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544963"/>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00907"/>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720189"/>
                  </a:ext>
                </a:extLst>
              </a:tr>
            </a:tbl>
          </a:graphicData>
        </a:graphic>
      </p:graphicFrame>
      <p:graphicFrame>
        <p:nvGraphicFramePr>
          <p:cNvPr id="17" name="Table 13">
            <a:extLst>
              <a:ext uri="{FF2B5EF4-FFF2-40B4-BE49-F238E27FC236}">
                <a16:creationId xmlns:a16="http://schemas.microsoft.com/office/drawing/2014/main" id="{7011C72E-1544-43CB-B14E-31DDC591D7D6}"/>
              </a:ext>
            </a:extLst>
          </p:cNvPr>
          <p:cNvGraphicFramePr>
            <a:graphicFrameLocks noGrp="1"/>
          </p:cNvGraphicFramePr>
          <p:nvPr>
            <p:extLst>
              <p:ext uri="{D42A27DB-BD31-4B8C-83A1-F6EECF244321}">
                <p14:modId xmlns:p14="http://schemas.microsoft.com/office/powerpoint/2010/main" val="2056936857"/>
              </p:ext>
            </p:extLst>
          </p:nvPr>
        </p:nvGraphicFramePr>
        <p:xfrm>
          <a:off x="5124893" y="2986182"/>
          <a:ext cx="2555490" cy="1394421"/>
        </p:xfrm>
        <a:graphic>
          <a:graphicData uri="http://schemas.openxmlformats.org/drawingml/2006/table">
            <a:tbl>
              <a:tblPr firstRow="1" bandRow="1">
                <a:tableStyleId>{5940675A-B579-460E-94D1-54222C63F5DA}</a:tableStyleId>
              </a:tblPr>
              <a:tblGrid>
                <a:gridCol w="1277745">
                  <a:extLst>
                    <a:ext uri="{9D8B030D-6E8A-4147-A177-3AD203B41FA5}">
                      <a16:colId xmlns:a16="http://schemas.microsoft.com/office/drawing/2014/main" val="3391192357"/>
                    </a:ext>
                  </a:extLst>
                </a:gridCol>
                <a:gridCol w="1277745">
                  <a:extLst>
                    <a:ext uri="{9D8B030D-6E8A-4147-A177-3AD203B41FA5}">
                      <a16:colId xmlns:a16="http://schemas.microsoft.com/office/drawing/2014/main" val="479377209"/>
                    </a:ext>
                  </a:extLst>
                </a:gridCol>
              </a:tblGrid>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338824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51641474"/>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693490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47780075"/>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544963"/>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00907"/>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720189"/>
                  </a:ext>
                </a:extLst>
              </a:tr>
            </a:tbl>
          </a:graphicData>
        </a:graphic>
      </p:graphicFrame>
    </p:spTree>
    <p:extLst>
      <p:ext uri="{BB962C8B-B14F-4D97-AF65-F5344CB8AC3E}">
        <p14:creationId xmlns:p14="http://schemas.microsoft.com/office/powerpoint/2010/main" val="460284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Chaz has drawn some equivalent fractions.</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Find and correct any mistakes.</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should have…</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B should have…</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D675C7F-9B41-B249-9990-FBE37E9B8CC3}"/>
              </a:ext>
            </a:extLst>
          </p:cNvPr>
          <p:cNvGraphicFramePr>
            <a:graphicFrameLocks noGrp="1"/>
          </p:cNvGraphicFramePr>
          <p:nvPr/>
        </p:nvGraphicFramePr>
        <p:xfrm>
          <a:off x="643482" y="1327505"/>
          <a:ext cx="544831" cy="2670323"/>
        </p:xfrm>
        <a:graphic>
          <a:graphicData uri="http://schemas.openxmlformats.org/drawingml/2006/table">
            <a:tbl>
              <a:tblPr firstRow="1" bandRow="1">
                <a:tableStyleId>{5940675A-B579-460E-94D1-54222C63F5DA}</a:tableStyleId>
              </a:tblPr>
              <a:tblGrid>
                <a:gridCol w="544831">
                  <a:extLst>
                    <a:ext uri="{9D8B030D-6E8A-4147-A177-3AD203B41FA5}">
                      <a16:colId xmlns:a16="http://schemas.microsoft.com/office/drawing/2014/main" val="1255415825"/>
                    </a:ext>
                  </a:extLst>
                </a:gridCol>
              </a:tblGrid>
              <a:tr h="1028090">
                <a:tc>
                  <a:txBody>
                    <a:bodyPr/>
                    <a:lstStyle/>
                    <a:p>
                      <a:pPr algn="ctr"/>
                      <a:r>
                        <a:rPr lang="en-US" sz="2700" b="1" i="0" dirty="0">
                          <a:solidFill>
                            <a:srgbClr val="0070C0"/>
                          </a:solidFill>
                          <a:latin typeface="Century Gothic" panose="020B0502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968841"/>
                  </a:ext>
                </a:extLst>
              </a:tr>
              <a:tr h="614143">
                <a:tc>
                  <a:txBody>
                    <a:bodyPr/>
                    <a:lstStyle/>
                    <a:p>
                      <a:pPr algn="ctr"/>
                      <a:endParaRPr lang="en-US" sz="300" b="1" i="0" dirty="0">
                        <a:solidFill>
                          <a:srgbClr val="0070C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3464649"/>
                  </a:ext>
                </a:extLst>
              </a:tr>
              <a:tr h="1028090">
                <a:tc>
                  <a:txBody>
                    <a:bodyPr/>
                    <a:lstStyle/>
                    <a:p>
                      <a:pPr algn="ctr"/>
                      <a:r>
                        <a:rPr lang="en-US" sz="2700" b="1" i="0" dirty="0">
                          <a:solidFill>
                            <a:srgbClr val="0070C0"/>
                          </a:solidFill>
                          <a:latin typeface="Century Gothic" panose="020B0502020202020204" pitchFamily="34" charset="0"/>
                        </a:rPr>
                        <a:t>B</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46684"/>
                  </a:ext>
                </a:extLst>
              </a:tr>
            </a:tbl>
          </a:graphicData>
        </a:graphic>
      </p:graphicFrame>
      <p:graphicFrame>
        <p:nvGraphicFramePr>
          <p:cNvPr id="4" name="Table 4">
            <a:extLst>
              <a:ext uri="{FF2B5EF4-FFF2-40B4-BE49-F238E27FC236}">
                <a16:creationId xmlns:a16="http://schemas.microsoft.com/office/drawing/2014/main" id="{657B1831-F970-47FF-BACB-2BAA08C5A2C6}"/>
              </a:ext>
            </a:extLst>
          </p:cNvPr>
          <p:cNvGraphicFramePr>
            <a:graphicFrameLocks noGrp="1"/>
          </p:cNvGraphicFramePr>
          <p:nvPr>
            <p:extLst>
              <p:ext uri="{D42A27DB-BD31-4B8C-83A1-F6EECF244321}">
                <p14:modId xmlns:p14="http://schemas.microsoft.com/office/powerpoint/2010/main" val="1849062455"/>
              </p:ext>
            </p:extLst>
          </p:nvPr>
        </p:nvGraphicFramePr>
        <p:xfrm>
          <a:off x="1463617" y="1327505"/>
          <a:ext cx="2318500" cy="1181766"/>
        </p:xfrm>
        <a:graphic>
          <a:graphicData uri="http://schemas.openxmlformats.org/drawingml/2006/table">
            <a:tbl>
              <a:tblPr firstRow="1" bandRow="1">
                <a:tableStyleId>{5940675A-B579-460E-94D1-54222C63F5DA}</a:tableStyleId>
              </a:tblPr>
              <a:tblGrid>
                <a:gridCol w="463700">
                  <a:extLst>
                    <a:ext uri="{9D8B030D-6E8A-4147-A177-3AD203B41FA5}">
                      <a16:colId xmlns:a16="http://schemas.microsoft.com/office/drawing/2014/main" val="2468889614"/>
                    </a:ext>
                  </a:extLst>
                </a:gridCol>
                <a:gridCol w="463700">
                  <a:extLst>
                    <a:ext uri="{9D8B030D-6E8A-4147-A177-3AD203B41FA5}">
                      <a16:colId xmlns:a16="http://schemas.microsoft.com/office/drawing/2014/main" val="2834926744"/>
                    </a:ext>
                  </a:extLst>
                </a:gridCol>
                <a:gridCol w="463700">
                  <a:extLst>
                    <a:ext uri="{9D8B030D-6E8A-4147-A177-3AD203B41FA5}">
                      <a16:colId xmlns:a16="http://schemas.microsoft.com/office/drawing/2014/main" val="2365369906"/>
                    </a:ext>
                  </a:extLst>
                </a:gridCol>
                <a:gridCol w="463700">
                  <a:extLst>
                    <a:ext uri="{9D8B030D-6E8A-4147-A177-3AD203B41FA5}">
                      <a16:colId xmlns:a16="http://schemas.microsoft.com/office/drawing/2014/main" val="645630295"/>
                    </a:ext>
                  </a:extLst>
                </a:gridCol>
                <a:gridCol w="463700">
                  <a:extLst>
                    <a:ext uri="{9D8B030D-6E8A-4147-A177-3AD203B41FA5}">
                      <a16:colId xmlns:a16="http://schemas.microsoft.com/office/drawing/2014/main" val="3167488076"/>
                    </a:ext>
                  </a:extLst>
                </a:gridCol>
              </a:tblGrid>
              <a:tr h="118176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635331"/>
                  </a:ext>
                </a:extLst>
              </a:tr>
            </a:tbl>
          </a:graphicData>
        </a:graphic>
      </p:graphicFrame>
      <p:graphicFrame>
        <p:nvGraphicFramePr>
          <p:cNvPr id="10" name="Table 10">
            <a:extLst>
              <a:ext uri="{FF2B5EF4-FFF2-40B4-BE49-F238E27FC236}">
                <a16:creationId xmlns:a16="http://schemas.microsoft.com/office/drawing/2014/main" id="{D7FD876A-8F51-404E-AA1B-3307E7BAA475}"/>
              </a:ext>
            </a:extLst>
          </p:cNvPr>
          <p:cNvGraphicFramePr>
            <a:graphicFrameLocks noGrp="1"/>
          </p:cNvGraphicFramePr>
          <p:nvPr>
            <p:extLst>
              <p:ext uri="{D42A27DB-BD31-4B8C-83A1-F6EECF244321}">
                <p14:modId xmlns:p14="http://schemas.microsoft.com/office/powerpoint/2010/main" val="2330398171"/>
              </p:ext>
            </p:extLst>
          </p:nvPr>
        </p:nvGraphicFramePr>
        <p:xfrm>
          <a:off x="5181600" y="1327505"/>
          <a:ext cx="2318400" cy="1180800"/>
        </p:xfrm>
        <a:graphic>
          <a:graphicData uri="http://schemas.openxmlformats.org/drawingml/2006/table">
            <a:tbl>
              <a:tblPr firstRow="1" bandRow="1">
                <a:tableStyleId>{5940675A-B579-460E-94D1-54222C63F5DA}</a:tableStyleId>
              </a:tblPr>
              <a:tblGrid>
                <a:gridCol w="463680">
                  <a:extLst>
                    <a:ext uri="{9D8B030D-6E8A-4147-A177-3AD203B41FA5}">
                      <a16:colId xmlns:a16="http://schemas.microsoft.com/office/drawing/2014/main" val="3267572022"/>
                    </a:ext>
                  </a:extLst>
                </a:gridCol>
                <a:gridCol w="463680">
                  <a:extLst>
                    <a:ext uri="{9D8B030D-6E8A-4147-A177-3AD203B41FA5}">
                      <a16:colId xmlns:a16="http://schemas.microsoft.com/office/drawing/2014/main" val="2157189356"/>
                    </a:ext>
                  </a:extLst>
                </a:gridCol>
                <a:gridCol w="463680">
                  <a:extLst>
                    <a:ext uri="{9D8B030D-6E8A-4147-A177-3AD203B41FA5}">
                      <a16:colId xmlns:a16="http://schemas.microsoft.com/office/drawing/2014/main" val="3045623764"/>
                    </a:ext>
                  </a:extLst>
                </a:gridCol>
                <a:gridCol w="463680">
                  <a:extLst>
                    <a:ext uri="{9D8B030D-6E8A-4147-A177-3AD203B41FA5}">
                      <a16:colId xmlns:a16="http://schemas.microsoft.com/office/drawing/2014/main" val="1417728751"/>
                    </a:ext>
                  </a:extLst>
                </a:gridCol>
                <a:gridCol w="463680">
                  <a:extLst>
                    <a:ext uri="{9D8B030D-6E8A-4147-A177-3AD203B41FA5}">
                      <a16:colId xmlns:a16="http://schemas.microsoft.com/office/drawing/2014/main" val="1970375684"/>
                    </a:ext>
                  </a:extLst>
                </a:gridCol>
              </a:tblGrid>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6911416"/>
                  </a:ext>
                </a:extLst>
              </a:tr>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873295"/>
                  </a:ext>
                </a:extLst>
              </a:tr>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023461"/>
                  </a:ext>
                </a:extLst>
              </a:tr>
            </a:tbl>
          </a:graphicData>
        </a:graphic>
      </p:graphicFrame>
      <p:graphicFrame>
        <p:nvGraphicFramePr>
          <p:cNvPr id="13" name="Table 13">
            <a:extLst>
              <a:ext uri="{FF2B5EF4-FFF2-40B4-BE49-F238E27FC236}">
                <a16:creationId xmlns:a16="http://schemas.microsoft.com/office/drawing/2014/main" id="{88DC2F92-3418-4889-B95A-4D79AABD106D}"/>
              </a:ext>
            </a:extLst>
          </p:cNvPr>
          <p:cNvGraphicFramePr>
            <a:graphicFrameLocks noGrp="1"/>
          </p:cNvGraphicFramePr>
          <p:nvPr>
            <p:extLst>
              <p:ext uri="{D42A27DB-BD31-4B8C-83A1-F6EECF244321}">
                <p14:modId xmlns:p14="http://schemas.microsoft.com/office/powerpoint/2010/main" val="2979971027"/>
              </p:ext>
            </p:extLst>
          </p:nvPr>
        </p:nvGraphicFramePr>
        <p:xfrm>
          <a:off x="1463617" y="2986182"/>
          <a:ext cx="2555490" cy="1394421"/>
        </p:xfrm>
        <a:graphic>
          <a:graphicData uri="http://schemas.openxmlformats.org/drawingml/2006/table">
            <a:tbl>
              <a:tblPr firstRow="1" bandRow="1">
                <a:tableStyleId>{5940675A-B579-460E-94D1-54222C63F5DA}</a:tableStyleId>
              </a:tblPr>
              <a:tblGrid>
                <a:gridCol w="2555490">
                  <a:extLst>
                    <a:ext uri="{9D8B030D-6E8A-4147-A177-3AD203B41FA5}">
                      <a16:colId xmlns:a16="http://schemas.microsoft.com/office/drawing/2014/main" val="3391192357"/>
                    </a:ext>
                  </a:extLst>
                </a:gridCol>
              </a:tblGrid>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338824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51641474"/>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693490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780075"/>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544963"/>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00907"/>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720189"/>
                  </a:ext>
                </a:extLst>
              </a:tr>
            </a:tbl>
          </a:graphicData>
        </a:graphic>
      </p:graphicFrame>
      <p:graphicFrame>
        <p:nvGraphicFramePr>
          <p:cNvPr id="17" name="Table 13">
            <a:extLst>
              <a:ext uri="{FF2B5EF4-FFF2-40B4-BE49-F238E27FC236}">
                <a16:creationId xmlns:a16="http://schemas.microsoft.com/office/drawing/2014/main" id="{7011C72E-1544-43CB-B14E-31DDC591D7D6}"/>
              </a:ext>
            </a:extLst>
          </p:cNvPr>
          <p:cNvGraphicFramePr>
            <a:graphicFrameLocks noGrp="1"/>
          </p:cNvGraphicFramePr>
          <p:nvPr>
            <p:extLst>
              <p:ext uri="{D42A27DB-BD31-4B8C-83A1-F6EECF244321}">
                <p14:modId xmlns:p14="http://schemas.microsoft.com/office/powerpoint/2010/main" val="989297861"/>
              </p:ext>
            </p:extLst>
          </p:nvPr>
        </p:nvGraphicFramePr>
        <p:xfrm>
          <a:off x="5124893" y="2986182"/>
          <a:ext cx="2555490" cy="1394421"/>
        </p:xfrm>
        <a:graphic>
          <a:graphicData uri="http://schemas.openxmlformats.org/drawingml/2006/table">
            <a:tbl>
              <a:tblPr firstRow="1" bandRow="1">
                <a:tableStyleId>{5940675A-B579-460E-94D1-54222C63F5DA}</a:tableStyleId>
              </a:tblPr>
              <a:tblGrid>
                <a:gridCol w="1277745">
                  <a:extLst>
                    <a:ext uri="{9D8B030D-6E8A-4147-A177-3AD203B41FA5}">
                      <a16:colId xmlns:a16="http://schemas.microsoft.com/office/drawing/2014/main" val="3391192357"/>
                    </a:ext>
                  </a:extLst>
                </a:gridCol>
                <a:gridCol w="1277745">
                  <a:extLst>
                    <a:ext uri="{9D8B030D-6E8A-4147-A177-3AD203B41FA5}">
                      <a16:colId xmlns:a16="http://schemas.microsoft.com/office/drawing/2014/main" val="479377209"/>
                    </a:ext>
                  </a:extLst>
                </a:gridCol>
              </a:tblGrid>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338824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51641474"/>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69349021"/>
                  </a:ext>
                </a:extLst>
              </a:tr>
              <a:tr h="199203">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47780075"/>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544963"/>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00907"/>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720189"/>
                  </a:ext>
                </a:extLst>
              </a:tr>
            </a:tbl>
          </a:graphicData>
        </a:graphic>
      </p:graphicFrame>
    </p:spTree>
    <p:extLst>
      <p:ext uri="{BB962C8B-B14F-4D97-AF65-F5344CB8AC3E}">
        <p14:creationId xmlns:p14="http://schemas.microsoft.com/office/powerpoint/2010/main" val="3785086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endParaRPr lang="en-GB" sz="2000" b="1" dirty="0">
              <a:solidFill>
                <a:schemeClr val="tx1"/>
              </a:solidFill>
              <a:latin typeface="Century Gothic" panose="020B0502020202020204" pitchFamily="34" charset="0"/>
            </a:endParaRPr>
          </a:p>
          <a:p>
            <a:pPr algn="ctr"/>
            <a:r>
              <a:rPr lang="en-GB" sz="2000" b="1">
                <a:solidFill>
                  <a:schemeClr val="tx1"/>
                </a:solidFill>
                <a:latin typeface="Century Gothic" panose="020B0502020202020204" pitchFamily="34" charset="0"/>
              </a:rPr>
              <a:t>Chaz </a:t>
            </a:r>
            <a:r>
              <a:rPr lang="en-GB" sz="2000" b="1" dirty="0">
                <a:solidFill>
                  <a:schemeClr val="tx1"/>
                </a:solidFill>
                <a:latin typeface="Century Gothic" panose="020B0502020202020204" pitchFamily="34" charset="0"/>
              </a:rPr>
              <a:t>has drawn some equivalent fractions.</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chemeClr val="tx1"/>
                </a:solidFill>
                <a:latin typeface="Century Gothic" panose="020B0502020202020204" pitchFamily="34" charset="0"/>
                <a:sym typeface="Wingdings" panose="05000000000000000000" pitchFamily="2" charset="2"/>
              </a:rPr>
              <a:t>Find and correct any mistakes.</a:t>
            </a:r>
          </a:p>
          <a:p>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should have 3 more parts shaded in because                    .</a:t>
            </a:r>
          </a:p>
          <a:p>
            <a:endParaRPr lang="en-GB" sz="2000" b="1" dirty="0">
              <a:solidFill>
                <a:srgbClr val="FF0000"/>
              </a:solidFill>
              <a:latin typeface="Century Gothic" panose="020B0502020202020204" pitchFamily="34" charset="0"/>
            </a:endParaRPr>
          </a:p>
          <a:p>
            <a:r>
              <a:rPr lang="en-GB" sz="2000" b="1" dirty="0">
                <a:solidFill>
                  <a:srgbClr val="FF0000"/>
                </a:solidFill>
                <a:latin typeface="Century Gothic" panose="020B0502020202020204" pitchFamily="34" charset="0"/>
              </a:rPr>
              <a:t>B should have 2 parts crossed out because                     .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lvl="0" algn="ctr"/>
            <a:endParaRPr lang="en-GB" sz="2400" b="1" u="sng"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FD675C7F-9B41-B249-9990-FBE37E9B8CC3}"/>
              </a:ext>
            </a:extLst>
          </p:cNvPr>
          <p:cNvGraphicFramePr>
            <a:graphicFrameLocks noGrp="1"/>
          </p:cNvGraphicFramePr>
          <p:nvPr/>
        </p:nvGraphicFramePr>
        <p:xfrm>
          <a:off x="643482" y="1327505"/>
          <a:ext cx="544831" cy="2670323"/>
        </p:xfrm>
        <a:graphic>
          <a:graphicData uri="http://schemas.openxmlformats.org/drawingml/2006/table">
            <a:tbl>
              <a:tblPr firstRow="1" bandRow="1">
                <a:tableStyleId>{5940675A-B579-460E-94D1-54222C63F5DA}</a:tableStyleId>
              </a:tblPr>
              <a:tblGrid>
                <a:gridCol w="544831">
                  <a:extLst>
                    <a:ext uri="{9D8B030D-6E8A-4147-A177-3AD203B41FA5}">
                      <a16:colId xmlns:a16="http://schemas.microsoft.com/office/drawing/2014/main" val="1255415825"/>
                    </a:ext>
                  </a:extLst>
                </a:gridCol>
              </a:tblGrid>
              <a:tr h="1028090">
                <a:tc>
                  <a:txBody>
                    <a:bodyPr/>
                    <a:lstStyle/>
                    <a:p>
                      <a:pPr algn="ctr"/>
                      <a:r>
                        <a:rPr lang="en-US" sz="2700" b="1" i="0" dirty="0">
                          <a:solidFill>
                            <a:srgbClr val="0070C0"/>
                          </a:solidFill>
                          <a:latin typeface="Century Gothic" panose="020B0502020202020204" pitchFamily="34" charset="0"/>
                        </a:rPr>
                        <a:t>A</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968841"/>
                  </a:ext>
                </a:extLst>
              </a:tr>
              <a:tr h="614143">
                <a:tc>
                  <a:txBody>
                    <a:bodyPr/>
                    <a:lstStyle/>
                    <a:p>
                      <a:pPr algn="ctr"/>
                      <a:endParaRPr lang="en-US" sz="300" b="1" i="0" dirty="0">
                        <a:solidFill>
                          <a:srgbClr val="0070C0"/>
                        </a:solidFill>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53464649"/>
                  </a:ext>
                </a:extLst>
              </a:tr>
              <a:tr h="1028090">
                <a:tc>
                  <a:txBody>
                    <a:bodyPr/>
                    <a:lstStyle/>
                    <a:p>
                      <a:pPr algn="ctr"/>
                      <a:r>
                        <a:rPr lang="en-US" sz="2700" b="1" i="0" dirty="0">
                          <a:solidFill>
                            <a:srgbClr val="0070C0"/>
                          </a:solidFill>
                          <a:latin typeface="Century Gothic" panose="020B0502020202020204" pitchFamily="34" charset="0"/>
                        </a:rPr>
                        <a:t>B</a:t>
                      </a:r>
                    </a:p>
                  </a:txBody>
                  <a:tcPr marL="0" marR="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9846684"/>
                  </a:ext>
                </a:extLst>
              </a:tr>
            </a:tbl>
          </a:graphicData>
        </a:graphic>
      </p:graphicFrame>
      <p:graphicFrame>
        <p:nvGraphicFramePr>
          <p:cNvPr id="4" name="Table 4">
            <a:extLst>
              <a:ext uri="{FF2B5EF4-FFF2-40B4-BE49-F238E27FC236}">
                <a16:creationId xmlns:a16="http://schemas.microsoft.com/office/drawing/2014/main" id="{657B1831-F970-47FF-BACB-2BAA08C5A2C6}"/>
              </a:ext>
            </a:extLst>
          </p:cNvPr>
          <p:cNvGraphicFramePr>
            <a:graphicFrameLocks noGrp="1"/>
          </p:cNvGraphicFramePr>
          <p:nvPr>
            <p:extLst>
              <p:ext uri="{D42A27DB-BD31-4B8C-83A1-F6EECF244321}">
                <p14:modId xmlns:p14="http://schemas.microsoft.com/office/powerpoint/2010/main" val="3366708399"/>
              </p:ext>
            </p:extLst>
          </p:nvPr>
        </p:nvGraphicFramePr>
        <p:xfrm>
          <a:off x="1463617" y="1327505"/>
          <a:ext cx="2318500" cy="1181766"/>
        </p:xfrm>
        <a:graphic>
          <a:graphicData uri="http://schemas.openxmlformats.org/drawingml/2006/table">
            <a:tbl>
              <a:tblPr firstRow="1" bandRow="1">
                <a:tableStyleId>{5940675A-B579-460E-94D1-54222C63F5DA}</a:tableStyleId>
              </a:tblPr>
              <a:tblGrid>
                <a:gridCol w="463700">
                  <a:extLst>
                    <a:ext uri="{9D8B030D-6E8A-4147-A177-3AD203B41FA5}">
                      <a16:colId xmlns:a16="http://schemas.microsoft.com/office/drawing/2014/main" val="2468889614"/>
                    </a:ext>
                  </a:extLst>
                </a:gridCol>
                <a:gridCol w="463700">
                  <a:extLst>
                    <a:ext uri="{9D8B030D-6E8A-4147-A177-3AD203B41FA5}">
                      <a16:colId xmlns:a16="http://schemas.microsoft.com/office/drawing/2014/main" val="2834926744"/>
                    </a:ext>
                  </a:extLst>
                </a:gridCol>
                <a:gridCol w="463700">
                  <a:extLst>
                    <a:ext uri="{9D8B030D-6E8A-4147-A177-3AD203B41FA5}">
                      <a16:colId xmlns:a16="http://schemas.microsoft.com/office/drawing/2014/main" val="2365369906"/>
                    </a:ext>
                  </a:extLst>
                </a:gridCol>
                <a:gridCol w="463700">
                  <a:extLst>
                    <a:ext uri="{9D8B030D-6E8A-4147-A177-3AD203B41FA5}">
                      <a16:colId xmlns:a16="http://schemas.microsoft.com/office/drawing/2014/main" val="645630295"/>
                    </a:ext>
                  </a:extLst>
                </a:gridCol>
                <a:gridCol w="463700">
                  <a:extLst>
                    <a:ext uri="{9D8B030D-6E8A-4147-A177-3AD203B41FA5}">
                      <a16:colId xmlns:a16="http://schemas.microsoft.com/office/drawing/2014/main" val="3167488076"/>
                    </a:ext>
                  </a:extLst>
                </a:gridCol>
              </a:tblGrid>
              <a:tr h="1181766">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4635331"/>
                  </a:ext>
                </a:extLst>
              </a:tr>
            </a:tbl>
          </a:graphicData>
        </a:graphic>
      </p:graphicFrame>
      <p:graphicFrame>
        <p:nvGraphicFramePr>
          <p:cNvPr id="10" name="Table 10">
            <a:extLst>
              <a:ext uri="{FF2B5EF4-FFF2-40B4-BE49-F238E27FC236}">
                <a16:creationId xmlns:a16="http://schemas.microsoft.com/office/drawing/2014/main" id="{D7FD876A-8F51-404E-AA1B-3307E7BAA475}"/>
              </a:ext>
            </a:extLst>
          </p:cNvPr>
          <p:cNvGraphicFramePr>
            <a:graphicFrameLocks noGrp="1"/>
          </p:cNvGraphicFramePr>
          <p:nvPr>
            <p:extLst>
              <p:ext uri="{D42A27DB-BD31-4B8C-83A1-F6EECF244321}">
                <p14:modId xmlns:p14="http://schemas.microsoft.com/office/powerpoint/2010/main" val="2731893665"/>
              </p:ext>
            </p:extLst>
          </p:nvPr>
        </p:nvGraphicFramePr>
        <p:xfrm>
          <a:off x="5181600" y="1327505"/>
          <a:ext cx="2318400" cy="1180800"/>
        </p:xfrm>
        <a:graphic>
          <a:graphicData uri="http://schemas.openxmlformats.org/drawingml/2006/table">
            <a:tbl>
              <a:tblPr firstRow="1" bandRow="1">
                <a:tableStyleId>{5940675A-B579-460E-94D1-54222C63F5DA}</a:tableStyleId>
              </a:tblPr>
              <a:tblGrid>
                <a:gridCol w="463680">
                  <a:extLst>
                    <a:ext uri="{9D8B030D-6E8A-4147-A177-3AD203B41FA5}">
                      <a16:colId xmlns:a16="http://schemas.microsoft.com/office/drawing/2014/main" val="3267572022"/>
                    </a:ext>
                  </a:extLst>
                </a:gridCol>
                <a:gridCol w="463680">
                  <a:extLst>
                    <a:ext uri="{9D8B030D-6E8A-4147-A177-3AD203B41FA5}">
                      <a16:colId xmlns:a16="http://schemas.microsoft.com/office/drawing/2014/main" val="2157189356"/>
                    </a:ext>
                  </a:extLst>
                </a:gridCol>
                <a:gridCol w="463680">
                  <a:extLst>
                    <a:ext uri="{9D8B030D-6E8A-4147-A177-3AD203B41FA5}">
                      <a16:colId xmlns:a16="http://schemas.microsoft.com/office/drawing/2014/main" val="3045623764"/>
                    </a:ext>
                  </a:extLst>
                </a:gridCol>
                <a:gridCol w="463680">
                  <a:extLst>
                    <a:ext uri="{9D8B030D-6E8A-4147-A177-3AD203B41FA5}">
                      <a16:colId xmlns:a16="http://schemas.microsoft.com/office/drawing/2014/main" val="1417728751"/>
                    </a:ext>
                  </a:extLst>
                </a:gridCol>
                <a:gridCol w="463680">
                  <a:extLst>
                    <a:ext uri="{9D8B030D-6E8A-4147-A177-3AD203B41FA5}">
                      <a16:colId xmlns:a16="http://schemas.microsoft.com/office/drawing/2014/main" val="1970375684"/>
                    </a:ext>
                  </a:extLst>
                </a:gridCol>
              </a:tblGrid>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36911416"/>
                  </a:ext>
                </a:extLst>
              </a:tr>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7873295"/>
                  </a:ext>
                </a:extLst>
              </a:tr>
              <a:tr h="393600">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16023461"/>
                  </a:ext>
                </a:extLst>
              </a:tr>
            </a:tbl>
          </a:graphicData>
        </a:graphic>
      </p:graphicFrame>
      <p:graphicFrame>
        <p:nvGraphicFramePr>
          <p:cNvPr id="13" name="Table 13">
            <a:extLst>
              <a:ext uri="{FF2B5EF4-FFF2-40B4-BE49-F238E27FC236}">
                <a16:creationId xmlns:a16="http://schemas.microsoft.com/office/drawing/2014/main" id="{88DC2F92-3418-4889-B95A-4D79AABD106D}"/>
              </a:ext>
            </a:extLst>
          </p:cNvPr>
          <p:cNvGraphicFramePr>
            <a:graphicFrameLocks noGrp="1"/>
          </p:cNvGraphicFramePr>
          <p:nvPr>
            <p:extLst>
              <p:ext uri="{D42A27DB-BD31-4B8C-83A1-F6EECF244321}">
                <p14:modId xmlns:p14="http://schemas.microsoft.com/office/powerpoint/2010/main" val="3769719600"/>
              </p:ext>
            </p:extLst>
          </p:nvPr>
        </p:nvGraphicFramePr>
        <p:xfrm>
          <a:off x="1463617" y="2986182"/>
          <a:ext cx="2555490" cy="1394421"/>
        </p:xfrm>
        <a:graphic>
          <a:graphicData uri="http://schemas.openxmlformats.org/drawingml/2006/table">
            <a:tbl>
              <a:tblPr firstRow="1" bandRow="1">
                <a:tableStyleId>{5940675A-B579-460E-94D1-54222C63F5DA}</a:tableStyleId>
              </a:tblPr>
              <a:tblGrid>
                <a:gridCol w="2555490">
                  <a:extLst>
                    <a:ext uri="{9D8B030D-6E8A-4147-A177-3AD203B41FA5}">
                      <a16:colId xmlns:a16="http://schemas.microsoft.com/office/drawing/2014/main" val="3391192357"/>
                    </a:ext>
                  </a:extLst>
                </a:gridCol>
              </a:tblGrid>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338824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51641474"/>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693490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47780075"/>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544963"/>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00907"/>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720189"/>
                  </a:ext>
                </a:extLst>
              </a:tr>
            </a:tbl>
          </a:graphicData>
        </a:graphic>
      </p:graphicFrame>
      <p:graphicFrame>
        <p:nvGraphicFramePr>
          <p:cNvPr id="17" name="Table 13">
            <a:extLst>
              <a:ext uri="{FF2B5EF4-FFF2-40B4-BE49-F238E27FC236}">
                <a16:creationId xmlns:a16="http://schemas.microsoft.com/office/drawing/2014/main" id="{7011C72E-1544-43CB-B14E-31DDC591D7D6}"/>
              </a:ext>
            </a:extLst>
          </p:cNvPr>
          <p:cNvGraphicFramePr>
            <a:graphicFrameLocks noGrp="1"/>
          </p:cNvGraphicFramePr>
          <p:nvPr>
            <p:extLst>
              <p:ext uri="{D42A27DB-BD31-4B8C-83A1-F6EECF244321}">
                <p14:modId xmlns:p14="http://schemas.microsoft.com/office/powerpoint/2010/main" val="193846774"/>
              </p:ext>
            </p:extLst>
          </p:nvPr>
        </p:nvGraphicFramePr>
        <p:xfrm>
          <a:off x="5124893" y="2986182"/>
          <a:ext cx="2555490" cy="1394421"/>
        </p:xfrm>
        <a:graphic>
          <a:graphicData uri="http://schemas.openxmlformats.org/drawingml/2006/table">
            <a:tbl>
              <a:tblPr firstRow="1" bandRow="1">
                <a:tableStyleId>{5940675A-B579-460E-94D1-54222C63F5DA}</a:tableStyleId>
              </a:tblPr>
              <a:tblGrid>
                <a:gridCol w="1277745">
                  <a:extLst>
                    <a:ext uri="{9D8B030D-6E8A-4147-A177-3AD203B41FA5}">
                      <a16:colId xmlns:a16="http://schemas.microsoft.com/office/drawing/2014/main" val="3391192357"/>
                    </a:ext>
                  </a:extLst>
                </a:gridCol>
                <a:gridCol w="1277745">
                  <a:extLst>
                    <a:ext uri="{9D8B030D-6E8A-4147-A177-3AD203B41FA5}">
                      <a16:colId xmlns:a16="http://schemas.microsoft.com/office/drawing/2014/main" val="479377209"/>
                    </a:ext>
                  </a:extLst>
                </a:gridCol>
              </a:tblGrid>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733882421"/>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351641474"/>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069349021"/>
                  </a:ext>
                </a:extLst>
              </a:tr>
              <a:tr h="199203">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047780075"/>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2544963"/>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00907"/>
                  </a:ext>
                </a:extLst>
              </a:tr>
              <a:tr h="199203">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00720189"/>
                  </a:ext>
                </a:extLst>
              </a:tr>
            </a:tbl>
          </a:graphicData>
        </a:graphic>
      </p:graphicFrame>
      <p:graphicFrame>
        <p:nvGraphicFramePr>
          <p:cNvPr id="11" name="Table 10">
            <a:extLst>
              <a:ext uri="{FF2B5EF4-FFF2-40B4-BE49-F238E27FC236}">
                <a16:creationId xmlns:a16="http://schemas.microsoft.com/office/drawing/2014/main" id="{F9C8FB01-4606-4554-B6B6-BBF3C809410D}"/>
              </a:ext>
            </a:extLst>
          </p:cNvPr>
          <p:cNvGraphicFramePr>
            <a:graphicFrameLocks noGrp="1"/>
          </p:cNvGraphicFramePr>
          <p:nvPr>
            <p:extLst>
              <p:ext uri="{D42A27DB-BD31-4B8C-83A1-F6EECF244321}">
                <p14:modId xmlns:p14="http://schemas.microsoft.com/office/powerpoint/2010/main" val="2614006799"/>
              </p:ext>
            </p:extLst>
          </p:nvPr>
        </p:nvGraphicFramePr>
        <p:xfrm>
          <a:off x="6284428" y="4727703"/>
          <a:ext cx="1215572" cy="988794"/>
        </p:xfrm>
        <a:graphic>
          <a:graphicData uri="http://schemas.openxmlformats.org/drawingml/2006/table">
            <a:tbl>
              <a:tblPr firstRow="1" bandRow="1">
                <a:tableStyleId>{5940675A-B579-460E-94D1-54222C63F5DA}</a:tableStyleId>
              </a:tblPr>
              <a:tblGrid>
                <a:gridCol w="358341">
                  <a:extLst>
                    <a:ext uri="{9D8B030D-6E8A-4147-A177-3AD203B41FA5}">
                      <a16:colId xmlns:a16="http://schemas.microsoft.com/office/drawing/2014/main" val="3531407186"/>
                    </a:ext>
                  </a:extLst>
                </a:gridCol>
                <a:gridCol w="498890">
                  <a:extLst>
                    <a:ext uri="{9D8B030D-6E8A-4147-A177-3AD203B41FA5}">
                      <a16:colId xmlns:a16="http://schemas.microsoft.com/office/drawing/2014/main" val="2148871639"/>
                    </a:ext>
                  </a:extLst>
                </a:gridCol>
                <a:gridCol w="358341">
                  <a:extLst>
                    <a:ext uri="{9D8B030D-6E8A-4147-A177-3AD203B41FA5}">
                      <a16:colId xmlns:a16="http://schemas.microsoft.com/office/drawing/2014/main" val="636980573"/>
                    </a:ext>
                  </a:extLst>
                </a:gridCol>
              </a:tblGrid>
              <a:tr h="494397">
                <a:tc>
                  <a:txBody>
                    <a:bodyPr/>
                    <a:lstStyle/>
                    <a:p>
                      <a:pPr algn="ctr"/>
                      <a:r>
                        <a:rPr lang="en-US" sz="2000" b="1" i="0" dirty="0">
                          <a:solidFill>
                            <a:srgbClr val="FF0000"/>
                          </a:solidFill>
                          <a:latin typeface="Century Gothic" panose="020B0502020202020204" pitchFamily="34" charset="0"/>
                        </a:rPr>
                        <a:t>2</a:t>
                      </a:r>
                    </a:p>
                  </a:txBody>
                  <a:tcPr marL="0" marR="0" marT="0" marB="0" anchor="b">
                    <a:lnL w="12700" cmpd="sng">
                      <a:noFill/>
                    </a:lnL>
                    <a:lnR w="12700" cmpd="sng">
                      <a:noFill/>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b="1" i="0"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6</a:t>
                      </a:r>
                    </a:p>
                  </a:txBody>
                  <a:tcPr marL="0" marR="0" marT="0" marB="0" anchor="b">
                    <a:lnL w="12700" cmpd="sng">
                      <a:noFill/>
                    </a:lnL>
                    <a:lnR w="12700" cmpd="sng">
                      <a:noFill/>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402541"/>
                  </a:ext>
                </a:extLst>
              </a:tr>
              <a:tr h="494397">
                <a:tc>
                  <a:txBody>
                    <a:bodyPr/>
                    <a:lstStyle/>
                    <a:p>
                      <a:pPr algn="ctr"/>
                      <a:r>
                        <a:rPr lang="en-US" sz="2000" b="1" i="0" dirty="0">
                          <a:solidFill>
                            <a:srgbClr val="FF0000"/>
                          </a:solidFill>
                          <a:latin typeface="Century Gothic" panose="020B0502020202020204" pitchFamily="34" charset="0"/>
                        </a:rPr>
                        <a:t>5</a:t>
                      </a: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6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15</a:t>
                      </a: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404266"/>
                  </a:ext>
                </a:extLst>
              </a:tr>
            </a:tbl>
          </a:graphicData>
        </a:graphic>
      </p:graphicFrame>
      <p:graphicFrame>
        <p:nvGraphicFramePr>
          <p:cNvPr id="12" name="Table 11">
            <a:extLst>
              <a:ext uri="{FF2B5EF4-FFF2-40B4-BE49-F238E27FC236}">
                <a16:creationId xmlns:a16="http://schemas.microsoft.com/office/drawing/2014/main" id="{69F37A0C-CB21-4F64-84C0-60BC97BD5000}"/>
              </a:ext>
            </a:extLst>
          </p:cNvPr>
          <p:cNvGraphicFramePr>
            <a:graphicFrameLocks noGrp="1"/>
          </p:cNvGraphicFramePr>
          <p:nvPr>
            <p:extLst>
              <p:ext uri="{D42A27DB-BD31-4B8C-83A1-F6EECF244321}">
                <p14:modId xmlns:p14="http://schemas.microsoft.com/office/powerpoint/2010/main" val="1561152273"/>
              </p:ext>
            </p:extLst>
          </p:nvPr>
        </p:nvGraphicFramePr>
        <p:xfrm>
          <a:off x="5794852" y="5437152"/>
          <a:ext cx="1215572" cy="988794"/>
        </p:xfrm>
        <a:graphic>
          <a:graphicData uri="http://schemas.openxmlformats.org/drawingml/2006/table">
            <a:tbl>
              <a:tblPr firstRow="1" bandRow="1">
                <a:tableStyleId>{5940675A-B579-460E-94D1-54222C63F5DA}</a:tableStyleId>
              </a:tblPr>
              <a:tblGrid>
                <a:gridCol w="358341">
                  <a:extLst>
                    <a:ext uri="{9D8B030D-6E8A-4147-A177-3AD203B41FA5}">
                      <a16:colId xmlns:a16="http://schemas.microsoft.com/office/drawing/2014/main" val="3531407186"/>
                    </a:ext>
                  </a:extLst>
                </a:gridCol>
                <a:gridCol w="498890">
                  <a:extLst>
                    <a:ext uri="{9D8B030D-6E8A-4147-A177-3AD203B41FA5}">
                      <a16:colId xmlns:a16="http://schemas.microsoft.com/office/drawing/2014/main" val="2148871639"/>
                    </a:ext>
                  </a:extLst>
                </a:gridCol>
                <a:gridCol w="358341">
                  <a:extLst>
                    <a:ext uri="{9D8B030D-6E8A-4147-A177-3AD203B41FA5}">
                      <a16:colId xmlns:a16="http://schemas.microsoft.com/office/drawing/2014/main" val="636980573"/>
                    </a:ext>
                  </a:extLst>
                </a:gridCol>
              </a:tblGrid>
              <a:tr h="494397">
                <a:tc>
                  <a:txBody>
                    <a:bodyPr/>
                    <a:lstStyle/>
                    <a:p>
                      <a:pPr algn="ctr"/>
                      <a:r>
                        <a:rPr lang="en-US" sz="2000" b="1" i="0" dirty="0">
                          <a:solidFill>
                            <a:srgbClr val="FF0000"/>
                          </a:solidFill>
                          <a:latin typeface="Century Gothic" panose="020B0502020202020204" pitchFamily="34" charset="0"/>
                        </a:rPr>
                        <a:t>3</a:t>
                      </a:r>
                    </a:p>
                  </a:txBody>
                  <a:tcPr marL="0" marR="0" marT="0" marB="0" anchor="b">
                    <a:lnL w="12700" cmpd="sng">
                      <a:noFill/>
                    </a:lnL>
                    <a:lnR w="12700" cmpd="sng">
                      <a:noFill/>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b="1" i="0"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6</a:t>
                      </a:r>
                    </a:p>
                  </a:txBody>
                  <a:tcPr marL="0" marR="0" marT="0" marB="0" anchor="b">
                    <a:lnL w="12700" cmpd="sng">
                      <a:noFill/>
                    </a:lnL>
                    <a:lnR w="12700" cmpd="sng">
                      <a:noFill/>
                    </a:lnR>
                    <a:lnT w="12700" cap="flat" cmpd="sng" algn="ctr">
                      <a:no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402541"/>
                  </a:ext>
                </a:extLst>
              </a:tr>
              <a:tr h="494397">
                <a:tc>
                  <a:txBody>
                    <a:bodyPr/>
                    <a:lstStyle/>
                    <a:p>
                      <a:pPr algn="ctr"/>
                      <a:r>
                        <a:rPr lang="en-US" sz="2000" b="1" i="0" dirty="0">
                          <a:solidFill>
                            <a:srgbClr val="FF0000"/>
                          </a:solidFill>
                          <a:latin typeface="Century Gothic" panose="020B0502020202020204" pitchFamily="34" charset="0"/>
                        </a:rPr>
                        <a:t>7</a:t>
                      </a: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6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14</a:t>
                      </a: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404266"/>
                  </a:ext>
                </a:extLst>
              </a:tr>
            </a:tbl>
          </a:graphicData>
        </a:graphic>
      </p:graphicFrame>
    </p:spTree>
    <p:extLst>
      <p:ext uri="{BB962C8B-B14F-4D97-AF65-F5344CB8AC3E}">
        <p14:creationId xmlns:p14="http://schemas.microsoft.com/office/powerpoint/2010/main" val="1975385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Spring Block 2 – Fractions – Equivalent Fractions</a:t>
            </a:r>
          </a:p>
          <a:p>
            <a:pPr lvl="0" algn="ctr"/>
            <a:r>
              <a:rPr lang="en-GB" sz="2000" b="1" u="sng" dirty="0">
                <a:solidFill>
                  <a:srgbClr val="E7E6E6">
                    <a:lumMod val="50000"/>
                  </a:srgbClr>
                </a:solidFill>
                <a:latin typeface="Century Gothic" panose="020B0502020202020204" pitchFamily="34" charset="0"/>
              </a:rPr>
              <a:t> </a:t>
            </a: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5</a:t>
            </a:r>
            <a:r>
              <a:rPr lang="en-GB" sz="1200" b="1" dirty="0">
                <a:solidFill>
                  <a:schemeClr val="tx1"/>
                </a:solidFill>
                <a:latin typeface="Century Gothic" panose="020B0502020202020204" pitchFamily="34" charset="0"/>
              </a:rPr>
              <a:t>: (5F2b) </a:t>
            </a:r>
            <a:r>
              <a:rPr lang="en-GB" sz="1200" b="1" dirty="0">
                <a:latin typeface="Century Gothic" panose="020B0502020202020204" pitchFamily="34" charset="0"/>
                <a:hlinkClick r:id="rId4"/>
              </a:rPr>
              <a:t>Identify, name and write equivalent fractions of a given fraction, represented visually, including tenths and hundredths</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5 Fraction</a:t>
            </a:r>
            <a:r>
              <a:rPr lang="en-GB" sz="1600" b="1" dirty="0">
                <a:solidFill>
                  <a:prstClr val="black"/>
                </a:solidFill>
                <a:latin typeface="Century Gothic" panose="020B0502020202020204" pitchFamily="34" charset="0"/>
              </a:rPr>
              <a:t> resources </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Give 2 possible values for A and B.</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D669E014-315C-4E39-934E-6D44C22A6203}"/>
              </a:ext>
            </a:extLst>
          </p:cNvPr>
          <p:cNvGraphicFramePr>
            <a:graphicFrameLocks noGrp="1"/>
          </p:cNvGraphicFramePr>
          <p:nvPr>
            <p:extLst>
              <p:ext uri="{D42A27DB-BD31-4B8C-83A1-F6EECF244321}">
                <p14:modId xmlns:p14="http://schemas.microsoft.com/office/powerpoint/2010/main" val="2704887453"/>
              </p:ext>
            </p:extLst>
          </p:nvPr>
        </p:nvGraphicFramePr>
        <p:xfrm>
          <a:off x="3258386" y="2158437"/>
          <a:ext cx="2627227" cy="1666478"/>
        </p:xfrm>
        <a:graphic>
          <a:graphicData uri="http://schemas.openxmlformats.org/drawingml/2006/table">
            <a:tbl>
              <a:tblPr firstRow="1" bandRow="1">
                <a:tableStyleId>{5940675A-B579-460E-94D1-54222C63F5DA}</a:tableStyleId>
              </a:tblPr>
              <a:tblGrid>
                <a:gridCol w="785896">
                  <a:extLst>
                    <a:ext uri="{9D8B030D-6E8A-4147-A177-3AD203B41FA5}">
                      <a16:colId xmlns:a16="http://schemas.microsoft.com/office/drawing/2014/main" val="3088538884"/>
                    </a:ext>
                  </a:extLst>
                </a:gridCol>
                <a:gridCol w="1055435">
                  <a:extLst>
                    <a:ext uri="{9D8B030D-6E8A-4147-A177-3AD203B41FA5}">
                      <a16:colId xmlns:a16="http://schemas.microsoft.com/office/drawing/2014/main" val="3070545187"/>
                    </a:ext>
                  </a:extLst>
                </a:gridCol>
                <a:gridCol w="785896">
                  <a:extLst>
                    <a:ext uri="{9D8B030D-6E8A-4147-A177-3AD203B41FA5}">
                      <a16:colId xmlns:a16="http://schemas.microsoft.com/office/drawing/2014/main" val="2632518238"/>
                    </a:ext>
                  </a:extLst>
                </a:gridCol>
              </a:tblGrid>
              <a:tr h="833239">
                <a:tc>
                  <a:txBody>
                    <a:bodyPr/>
                    <a:lstStyle/>
                    <a:p>
                      <a:pPr algn="ctr"/>
                      <a:r>
                        <a:rPr lang="en-US" sz="5300" b="1" i="0" dirty="0">
                          <a:latin typeface="Century Gothic" panose="020B0502020202020204" pitchFamily="34" charset="0"/>
                        </a:rPr>
                        <a:t>2</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5300" b="1" i="0"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5300" b="1" i="0" dirty="0">
                          <a:solidFill>
                            <a:srgbClr val="00B0F0"/>
                          </a:solidFill>
                          <a:latin typeface="Century Gothic" panose="020B0502020202020204" pitchFamily="34" charset="0"/>
                        </a:rPr>
                        <a:t>B</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1968841"/>
                  </a:ext>
                </a:extLst>
              </a:tr>
              <a:tr h="833239">
                <a:tc>
                  <a:txBody>
                    <a:bodyPr/>
                    <a:lstStyle/>
                    <a:p>
                      <a:pPr algn="ctr"/>
                      <a:r>
                        <a:rPr lang="en-US" sz="5300" b="1" i="0" dirty="0">
                          <a:solidFill>
                            <a:srgbClr val="00B0F0"/>
                          </a:solidFill>
                          <a:latin typeface="Century Gothic" panose="020B0502020202020204" pitchFamily="34" charset="0"/>
                        </a:rPr>
                        <a:t>A</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2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5300" b="1" i="0" dirty="0">
                          <a:latin typeface="Century Gothic" panose="020B0502020202020204" pitchFamily="34" charset="0"/>
                        </a:rPr>
                        <a:t>12</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0746090"/>
                  </a:ext>
                </a:extLst>
              </a:tr>
            </a:tbl>
          </a:graphicData>
        </a:graphic>
      </p:graphicFrame>
      <p:pic>
        <p:nvPicPr>
          <p:cNvPr id="2" name="Picture 1">
            <a:extLst>
              <a:ext uri="{FF2B5EF4-FFF2-40B4-BE49-F238E27FC236}">
                <a16:creationId xmlns:a16="http://schemas.microsoft.com/office/drawing/2014/main" id="{34A62A68-22E5-43B3-B36F-C060FBCBD2AA}"/>
              </a:ext>
            </a:extLst>
          </p:cNvPr>
          <p:cNvPicPr>
            <a:picLocks noChangeAspect="1"/>
          </p:cNvPicPr>
          <p:nvPr/>
        </p:nvPicPr>
        <p:blipFill>
          <a:blip r:embed="rId4"/>
          <a:stretch>
            <a:fillRect/>
          </a:stretch>
        </p:blipFill>
        <p:spPr>
          <a:xfrm>
            <a:off x="3618812" y="1210394"/>
            <a:ext cx="1906374" cy="1178096"/>
          </a:xfrm>
          <a:prstGeom prst="rect">
            <a:avLst/>
          </a:prstGeom>
        </p:spPr>
      </p:pic>
      <p:pic>
        <p:nvPicPr>
          <p:cNvPr id="3" name="Picture 2">
            <a:extLst>
              <a:ext uri="{FF2B5EF4-FFF2-40B4-BE49-F238E27FC236}">
                <a16:creationId xmlns:a16="http://schemas.microsoft.com/office/drawing/2014/main" id="{FD9636BC-0935-4FA2-A55B-9863A38DE5A1}"/>
              </a:ext>
            </a:extLst>
          </p:cNvPr>
          <p:cNvPicPr>
            <a:picLocks noChangeAspect="1"/>
          </p:cNvPicPr>
          <p:nvPr/>
        </p:nvPicPr>
        <p:blipFill>
          <a:blip r:embed="rId5"/>
          <a:stretch>
            <a:fillRect/>
          </a:stretch>
        </p:blipFill>
        <p:spPr>
          <a:xfrm>
            <a:off x="3618812" y="3640317"/>
            <a:ext cx="1908000" cy="1268446"/>
          </a:xfrm>
          <a:prstGeom prst="rect">
            <a:avLst/>
          </a:prstGeom>
        </p:spPr>
      </p:pic>
    </p:spTree>
    <p:extLst>
      <p:ext uri="{BB962C8B-B14F-4D97-AF65-F5344CB8AC3E}">
        <p14:creationId xmlns:p14="http://schemas.microsoft.com/office/powerpoint/2010/main" val="1071900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u="sng" dirty="0">
              <a:solidFill>
                <a:prstClr val="black"/>
              </a:solidFill>
              <a:latin typeface="Century Gothic" panose="020B0502020202020204" pitchFamily="34" charset="0"/>
            </a:endParaRPr>
          </a:p>
          <a:p>
            <a:pPr lvl="0" algn="ctr" defTabSz="514350">
              <a:defRPr/>
            </a:pPr>
            <a:r>
              <a:rPr lang="en-GB" sz="2000" b="1" dirty="0">
                <a:solidFill>
                  <a:schemeClr val="tx1"/>
                </a:solidFill>
                <a:latin typeface="Century Gothic" panose="020B0502020202020204" pitchFamily="34" charset="0"/>
              </a:rPr>
              <a:t>Give 2 possible values for A and B.</a:t>
            </a: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defTabSz="514350">
              <a:defRPr/>
            </a:pPr>
            <a:endParaRPr lang="en-GB" sz="2000" b="1" dirty="0">
              <a:solidFill>
                <a:schemeClr val="tx1"/>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400" b="1" u="sng" dirty="0">
              <a:solidFill>
                <a:prstClr val="black"/>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endParaRPr lang="en-GB" sz="2000" b="1" dirty="0">
              <a:solidFill>
                <a:srgbClr val="FF0000"/>
              </a:solidFill>
              <a:latin typeface="Century Gothic" panose="020B0502020202020204" pitchFamily="34" charset="0"/>
            </a:endParaRPr>
          </a:p>
          <a:p>
            <a:pPr lvl="0" algn="ctr"/>
            <a:r>
              <a:rPr lang="en-GB" sz="2000" b="1" dirty="0">
                <a:solidFill>
                  <a:srgbClr val="FF0000"/>
                </a:solidFill>
                <a:latin typeface="Century Gothic" panose="020B0502020202020204" pitchFamily="34" charset="0"/>
              </a:rPr>
              <a:t>Various answers, for example:</a:t>
            </a:r>
          </a:p>
          <a:p>
            <a:pPr lvl="0" algn="ctr"/>
            <a:endParaRPr lang="en-GB" sz="2000" b="1" dirty="0">
              <a:solidFill>
                <a:srgbClr val="FF0000"/>
              </a:solidFill>
              <a:latin typeface="Century Gothic" panose="020B0502020202020204" pitchFamily="34" charset="0"/>
            </a:endParaRPr>
          </a:p>
          <a:p>
            <a:pPr lvl="0"/>
            <a:r>
              <a:rPr lang="en-GB" sz="2000" b="1" dirty="0">
                <a:solidFill>
                  <a:srgbClr val="FF0000"/>
                </a:solidFill>
                <a:latin typeface="Century Gothic" panose="020B0502020202020204" pitchFamily="34" charset="0"/>
              </a:rPr>
              <a:t>                                        or                                    </a:t>
            </a:r>
            <a:r>
              <a:rPr lang="en-GB" sz="2000" b="1" dirty="0" err="1">
                <a:solidFill>
                  <a:srgbClr val="FF0000"/>
                </a:solidFill>
                <a:latin typeface="Century Gothic" panose="020B0502020202020204" pitchFamily="34" charset="0"/>
              </a:rPr>
              <a:t>or</a:t>
            </a:r>
            <a:endParaRPr lang="en-GB" sz="2000" b="1" dirty="0">
              <a:solidFill>
                <a:srgbClr val="FF0000"/>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362CD685-2EF7-45A7-9FBF-88BCFA39F445}"/>
              </a:ext>
            </a:extLst>
          </p:cNvPr>
          <p:cNvGraphicFramePr>
            <a:graphicFrameLocks noGrp="1"/>
          </p:cNvGraphicFramePr>
          <p:nvPr>
            <p:extLst>
              <p:ext uri="{D42A27DB-BD31-4B8C-83A1-F6EECF244321}">
                <p14:modId xmlns:p14="http://schemas.microsoft.com/office/powerpoint/2010/main" val="3564561816"/>
              </p:ext>
            </p:extLst>
          </p:nvPr>
        </p:nvGraphicFramePr>
        <p:xfrm>
          <a:off x="3258386" y="2158437"/>
          <a:ext cx="2627227" cy="1666478"/>
        </p:xfrm>
        <a:graphic>
          <a:graphicData uri="http://schemas.openxmlformats.org/drawingml/2006/table">
            <a:tbl>
              <a:tblPr firstRow="1" bandRow="1">
                <a:tableStyleId>{5940675A-B579-460E-94D1-54222C63F5DA}</a:tableStyleId>
              </a:tblPr>
              <a:tblGrid>
                <a:gridCol w="785896">
                  <a:extLst>
                    <a:ext uri="{9D8B030D-6E8A-4147-A177-3AD203B41FA5}">
                      <a16:colId xmlns:a16="http://schemas.microsoft.com/office/drawing/2014/main" val="3088538884"/>
                    </a:ext>
                  </a:extLst>
                </a:gridCol>
                <a:gridCol w="1055435">
                  <a:extLst>
                    <a:ext uri="{9D8B030D-6E8A-4147-A177-3AD203B41FA5}">
                      <a16:colId xmlns:a16="http://schemas.microsoft.com/office/drawing/2014/main" val="3070545187"/>
                    </a:ext>
                  </a:extLst>
                </a:gridCol>
                <a:gridCol w="785896">
                  <a:extLst>
                    <a:ext uri="{9D8B030D-6E8A-4147-A177-3AD203B41FA5}">
                      <a16:colId xmlns:a16="http://schemas.microsoft.com/office/drawing/2014/main" val="2632518238"/>
                    </a:ext>
                  </a:extLst>
                </a:gridCol>
              </a:tblGrid>
              <a:tr h="833239">
                <a:tc>
                  <a:txBody>
                    <a:bodyPr/>
                    <a:lstStyle/>
                    <a:p>
                      <a:pPr algn="ctr"/>
                      <a:r>
                        <a:rPr lang="en-US" sz="5300" b="1" i="0" dirty="0">
                          <a:latin typeface="Century Gothic" panose="020B0502020202020204" pitchFamily="34" charset="0"/>
                        </a:rPr>
                        <a:t>2</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5300" b="1" i="0" dirty="0">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5300" b="1" i="0" dirty="0">
                          <a:solidFill>
                            <a:srgbClr val="00B0F0"/>
                          </a:solidFill>
                          <a:latin typeface="Century Gothic" panose="020B0502020202020204" pitchFamily="34" charset="0"/>
                        </a:rPr>
                        <a:t>B</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1968841"/>
                  </a:ext>
                </a:extLst>
              </a:tr>
              <a:tr h="833239">
                <a:tc>
                  <a:txBody>
                    <a:bodyPr/>
                    <a:lstStyle/>
                    <a:p>
                      <a:pPr algn="ctr"/>
                      <a:r>
                        <a:rPr lang="en-US" sz="5300" b="1" i="0" dirty="0">
                          <a:solidFill>
                            <a:srgbClr val="00B0F0"/>
                          </a:solidFill>
                          <a:latin typeface="Century Gothic" panose="020B0502020202020204" pitchFamily="34" charset="0"/>
                        </a:rPr>
                        <a:t>A</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12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5300" b="1" i="0" dirty="0">
                          <a:latin typeface="Century Gothic" panose="020B0502020202020204" pitchFamily="34" charset="0"/>
                        </a:rPr>
                        <a:t>12</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670746090"/>
                  </a:ext>
                </a:extLst>
              </a:tr>
            </a:tbl>
          </a:graphicData>
        </a:graphic>
      </p:graphicFrame>
      <p:pic>
        <p:nvPicPr>
          <p:cNvPr id="11" name="Picture 10">
            <a:extLst>
              <a:ext uri="{FF2B5EF4-FFF2-40B4-BE49-F238E27FC236}">
                <a16:creationId xmlns:a16="http://schemas.microsoft.com/office/drawing/2014/main" id="{C69FFEB8-EDD7-442A-9DF5-AD7F079EC91D}"/>
              </a:ext>
            </a:extLst>
          </p:cNvPr>
          <p:cNvPicPr>
            <a:picLocks noChangeAspect="1"/>
          </p:cNvPicPr>
          <p:nvPr/>
        </p:nvPicPr>
        <p:blipFill>
          <a:blip r:embed="rId4"/>
          <a:stretch>
            <a:fillRect/>
          </a:stretch>
        </p:blipFill>
        <p:spPr>
          <a:xfrm>
            <a:off x="3618812" y="1210394"/>
            <a:ext cx="1906374" cy="1178096"/>
          </a:xfrm>
          <a:prstGeom prst="rect">
            <a:avLst/>
          </a:prstGeom>
        </p:spPr>
      </p:pic>
      <p:pic>
        <p:nvPicPr>
          <p:cNvPr id="12" name="Picture 11">
            <a:extLst>
              <a:ext uri="{FF2B5EF4-FFF2-40B4-BE49-F238E27FC236}">
                <a16:creationId xmlns:a16="http://schemas.microsoft.com/office/drawing/2014/main" id="{41DDFA08-8ECA-4951-A778-A1CA8D397911}"/>
              </a:ext>
            </a:extLst>
          </p:cNvPr>
          <p:cNvPicPr>
            <a:picLocks noChangeAspect="1"/>
          </p:cNvPicPr>
          <p:nvPr/>
        </p:nvPicPr>
        <p:blipFill>
          <a:blip r:embed="rId5"/>
          <a:stretch>
            <a:fillRect/>
          </a:stretch>
        </p:blipFill>
        <p:spPr>
          <a:xfrm>
            <a:off x="3618812" y="3640317"/>
            <a:ext cx="1908000" cy="1268446"/>
          </a:xfrm>
          <a:prstGeom prst="rect">
            <a:avLst/>
          </a:prstGeom>
        </p:spPr>
      </p:pic>
      <p:graphicFrame>
        <p:nvGraphicFramePr>
          <p:cNvPr id="13" name="Table 12">
            <a:extLst>
              <a:ext uri="{FF2B5EF4-FFF2-40B4-BE49-F238E27FC236}">
                <a16:creationId xmlns:a16="http://schemas.microsoft.com/office/drawing/2014/main" id="{1A4DE2B2-A910-4707-A1B2-15B79768924E}"/>
              </a:ext>
            </a:extLst>
          </p:cNvPr>
          <p:cNvGraphicFramePr>
            <a:graphicFrameLocks noGrp="1"/>
          </p:cNvGraphicFramePr>
          <p:nvPr>
            <p:extLst>
              <p:ext uri="{D42A27DB-BD31-4B8C-83A1-F6EECF244321}">
                <p14:modId xmlns:p14="http://schemas.microsoft.com/office/powerpoint/2010/main" val="2997424044"/>
              </p:ext>
            </p:extLst>
          </p:nvPr>
        </p:nvGraphicFramePr>
        <p:xfrm>
          <a:off x="6638017" y="5361325"/>
          <a:ext cx="1578888" cy="687100"/>
        </p:xfrm>
        <a:graphic>
          <a:graphicData uri="http://schemas.openxmlformats.org/drawingml/2006/table">
            <a:tbl>
              <a:tblPr firstRow="1" bandRow="1">
                <a:tableStyleId>{5940675A-B579-460E-94D1-54222C63F5DA}</a:tableStyleId>
              </a:tblPr>
              <a:tblGrid>
                <a:gridCol w="465444">
                  <a:extLst>
                    <a:ext uri="{9D8B030D-6E8A-4147-A177-3AD203B41FA5}">
                      <a16:colId xmlns:a16="http://schemas.microsoft.com/office/drawing/2014/main" val="3531407186"/>
                    </a:ext>
                  </a:extLst>
                </a:gridCol>
                <a:gridCol w="648000">
                  <a:extLst>
                    <a:ext uri="{9D8B030D-6E8A-4147-A177-3AD203B41FA5}">
                      <a16:colId xmlns:a16="http://schemas.microsoft.com/office/drawing/2014/main" val="2148871639"/>
                    </a:ext>
                  </a:extLst>
                </a:gridCol>
                <a:gridCol w="465444">
                  <a:extLst>
                    <a:ext uri="{9D8B030D-6E8A-4147-A177-3AD203B41FA5}">
                      <a16:colId xmlns:a16="http://schemas.microsoft.com/office/drawing/2014/main" val="636980573"/>
                    </a:ext>
                  </a:extLst>
                </a:gridCol>
              </a:tblGrid>
              <a:tr h="343550">
                <a:tc>
                  <a:txBody>
                    <a:bodyPr/>
                    <a:lstStyle/>
                    <a:p>
                      <a:pPr algn="ctr"/>
                      <a:r>
                        <a:rPr lang="en-US" sz="2000" b="1" i="0" dirty="0">
                          <a:solidFill>
                            <a:schemeClr val="tx1"/>
                          </a:solidFill>
                          <a:latin typeface="Century Gothic" panose="020B0502020202020204" pitchFamily="34" charset="0"/>
                        </a:rPr>
                        <a:t>2</a:t>
                      </a: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b="1" i="0"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4</a:t>
                      </a: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402541"/>
                  </a:ext>
                </a:extLst>
              </a:tr>
              <a:tr h="343550">
                <a:tc>
                  <a:txBody>
                    <a:bodyPr/>
                    <a:lstStyle/>
                    <a:p>
                      <a:pPr algn="ctr"/>
                      <a:r>
                        <a:rPr lang="en-US" sz="2000" b="1" i="0" dirty="0">
                          <a:solidFill>
                            <a:srgbClr val="FF0000"/>
                          </a:solidFill>
                          <a:latin typeface="Century Gothic" panose="020B0502020202020204" pitchFamily="34" charset="0"/>
                        </a:rPr>
                        <a:t>6</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6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chemeClr val="tx1"/>
                          </a:solidFill>
                          <a:latin typeface="Century Gothic" panose="020B0502020202020204" pitchFamily="34" charset="0"/>
                        </a:rPr>
                        <a:t>12</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404266"/>
                  </a:ext>
                </a:extLst>
              </a:tr>
            </a:tbl>
          </a:graphicData>
        </a:graphic>
      </p:graphicFrame>
      <p:graphicFrame>
        <p:nvGraphicFramePr>
          <p:cNvPr id="14" name="Table 13">
            <a:extLst>
              <a:ext uri="{FF2B5EF4-FFF2-40B4-BE49-F238E27FC236}">
                <a16:creationId xmlns:a16="http://schemas.microsoft.com/office/drawing/2014/main" id="{2F4320AD-E1D8-45C5-8359-F704625E15DD}"/>
              </a:ext>
            </a:extLst>
          </p:cNvPr>
          <p:cNvGraphicFramePr>
            <a:graphicFrameLocks noGrp="1"/>
          </p:cNvGraphicFramePr>
          <p:nvPr>
            <p:extLst>
              <p:ext uri="{D42A27DB-BD31-4B8C-83A1-F6EECF244321}">
                <p14:modId xmlns:p14="http://schemas.microsoft.com/office/powerpoint/2010/main" val="1458571474"/>
              </p:ext>
            </p:extLst>
          </p:nvPr>
        </p:nvGraphicFramePr>
        <p:xfrm>
          <a:off x="1259151" y="5361325"/>
          <a:ext cx="1578888" cy="687100"/>
        </p:xfrm>
        <a:graphic>
          <a:graphicData uri="http://schemas.openxmlformats.org/drawingml/2006/table">
            <a:tbl>
              <a:tblPr firstRow="1" bandRow="1">
                <a:tableStyleId>{5940675A-B579-460E-94D1-54222C63F5DA}</a:tableStyleId>
              </a:tblPr>
              <a:tblGrid>
                <a:gridCol w="465444">
                  <a:extLst>
                    <a:ext uri="{9D8B030D-6E8A-4147-A177-3AD203B41FA5}">
                      <a16:colId xmlns:a16="http://schemas.microsoft.com/office/drawing/2014/main" val="3531407186"/>
                    </a:ext>
                  </a:extLst>
                </a:gridCol>
                <a:gridCol w="648000">
                  <a:extLst>
                    <a:ext uri="{9D8B030D-6E8A-4147-A177-3AD203B41FA5}">
                      <a16:colId xmlns:a16="http://schemas.microsoft.com/office/drawing/2014/main" val="2148871639"/>
                    </a:ext>
                  </a:extLst>
                </a:gridCol>
                <a:gridCol w="465444">
                  <a:extLst>
                    <a:ext uri="{9D8B030D-6E8A-4147-A177-3AD203B41FA5}">
                      <a16:colId xmlns:a16="http://schemas.microsoft.com/office/drawing/2014/main" val="636980573"/>
                    </a:ext>
                  </a:extLst>
                </a:gridCol>
              </a:tblGrid>
              <a:tr h="343550">
                <a:tc>
                  <a:txBody>
                    <a:bodyPr/>
                    <a:lstStyle/>
                    <a:p>
                      <a:pPr algn="ctr"/>
                      <a:r>
                        <a:rPr lang="en-US" sz="2000" b="1" i="0" dirty="0">
                          <a:solidFill>
                            <a:schemeClr val="tx1"/>
                          </a:solidFill>
                          <a:latin typeface="Century Gothic" panose="020B0502020202020204" pitchFamily="34" charset="0"/>
                        </a:rPr>
                        <a:t>2</a:t>
                      </a: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b="1" i="0"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8</a:t>
                      </a: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402541"/>
                  </a:ext>
                </a:extLst>
              </a:tr>
              <a:tr h="343550">
                <a:tc>
                  <a:txBody>
                    <a:bodyPr/>
                    <a:lstStyle/>
                    <a:p>
                      <a:pPr algn="ctr"/>
                      <a:r>
                        <a:rPr lang="en-US" sz="2000" b="1" i="0" dirty="0">
                          <a:solidFill>
                            <a:srgbClr val="FF0000"/>
                          </a:solidFill>
                          <a:latin typeface="Century Gothic" panose="020B0502020202020204" pitchFamily="34" charset="0"/>
                        </a:rPr>
                        <a:t>3</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6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chemeClr val="tx1"/>
                          </a:solidFill>
                          <a:latin typeface="Century Gothic" panose="020B0502020202020204" pitchFamily="34" charset="0"/>
                        </a:rPr>
                        <a:t>12</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404266"/>
                  </a:ext>
                </a:extLst>
              </a:tr>
            </a:tbl>
          </a:graphicData>
        </a:graphic>
      </p:graphicFrame>
      <p:graphicFrame>
        <p:nvGraphicFramePr>
          <p:cNvPr id="15" name="Table 14">
            <a:extLst>
              <a:ext uri="{FF2B5EF4-FFF2-40B4-BE49-F238E27FC236}">
                <a16:creationId xmlns:a16="http://schemas.microsoft.com/office/drawing/2014/main" id="{E969D7CF-3C8A-4009-A94B-054F56A097FC}"/>
              </a:ext>
            </a:extLst>
          </p:cNvPr>
          <p:cNvGraphicFramePr>
            <a:graphicFrameLocks noGrp="1"/>
          </p:cNvGraphicFramePr>
          <p:nvPr>
            <p:extLst>
              <p:ext uri="{D42A27DB-BD31-4B8C-83A1-F6EECF244321}">
                <p14:modId xmlns:p14="http://schemas.microsoft.com/office/powerpoint/2010/main" val="1988387906"/>
              </p:ext>
            </p:extLst>
          </p:nvPr>
        </p:nvGraphicFramePr>
        <p:xfrm>
          <a:off x="3946298" y="5361325"/>
          <a:ext cx="1578888" cy="687100"/>
        </p:xfrm>
        <a:graphic>
          <a:graphicData uri="http://schemas.openxmlformats.org/drawingml/2006/table">
            <a:tbl>
              <a:tblPr firstRow="1" bandRow="1">
                <a:tableStyleId>{5940675A-B579-460E-94D1-54222C63F5DA}</a:tableStyleId>
              </a:tblPr>
              <a:tblGrid>
                <a:gridCol w="465444">
                  <a:extLst>
                    <a:ext uri="{9D8B030D-6E8A-4147-A177-3AD203B41FA5}">
                      <a16:colId xmlns:a16="http://schemas.microsoft.com/office/drawing/2014/main" val="3531407186"/>
                    </a:ext>
                  </a:extLst>
                </a:gridCol>
                <a:gridCol w="648000">
                  <a:extLst>
                    <a:ext uri="{9D8B030D-6E8A-4147-A177-3AD203B41FA5}">
                      <a16:colId xmlns:a16="http://schemas.microsoft.com/office/drawing/2014/main" val="2148871639"/>
                    </a:ext>
                  </a:extLst>
                </a:gridCol>
                <a:gridCol w="465444">
                  <a:extLst>
                    <a:ext uri="{9D8B030D-6E8A-4147-A177-3AD203B41FA5}">
                      <a16:colId xmlns:a16="http://schemas.microsoft.com/office/drawing/2014/main" val="636980573"/>
                    </a:ext>
                  </a:extLst>
                </a:gridCol>
              </a:tblGrid>
              <a:tr h="343550">
                <a:tc>
                  <a:txBody>
                    <a:bodyPr/>
                    <a:lstStyle/>
                    <a:p>
                      <a:pPr algn="ctr"/>
                      <a:r>
                        <a:rPr lang="en-US" sz="2000" b="1" i="0" dirty="0">
                          <a:solidFill>
                            <a:schemeClr val="tx1"/>
                          </a:solidFill>
                          <a:latin typeface="Century Gothic" panose="020B0502020202020204" pitchFamily="34" charset="0"/>
                        </a:rPr>
                        <a:t>2</a:t>
                      </a: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000" b="1" i="0"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rgbClr val="FF0000"/>
                          </a:solidFill>
                          <a:latin typeface="Century Gothic" panose="020B0502020202020204" pitchFamily="34" charset="0"/>
                        </a:rPr>
                        <a:t>6</a:t>
                      </a:r>
                    </a:p>
                  </a:txBody>
                  <a:tcPr marL="0" marR="0" marT="0" marB="0" anchor="b">
                    <a:lnL w="12700" cmpd="sng">
                      <a:noFill/>
                    </a:lnL>
                    <a:lnR w="12700" cmpd="sng">
                      <a:noFill/>
                    </a:lnR>
                    <a:lnT w="12700" cap="flat" cmpd="sng" algn="ctr">
                      <a:no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46402541"/>
                  </a:ext>
                </a:extLst>
              </a:tr>
              <a:tr h="343550">
                <a:tc>
                  <a:txBody>
                    <a:bodyPr/>
                    <a:lstStyle/>
                    <a:p>
                      <a:pPr algn="ctr"/>
                      <a:r>
                        <a:rPr lang="en-US" sz="2000" b="1" i="0" dirty="0">
                          <a:solidFill>
                            <a:srgbClr val="FF0000"/>
                          </a:solidFill>
                          <a:latin typeface="Century Gothic" panose="020B0502020202020204" pitchFamily="34" charset="0"/>
                        </a:rPr>
                        <a:t>4</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600" b="1" i="0" dirty="0">
                        <a:latin typeface="Century Gothic" panose="020B0502020202020204" pitchFamily="34" charset="0"/>
                      </a:endParaRPr>
                    </a:p>
                  </a:txBody>
                  <a:tcPr marL="0" marR="0" marT="0" marB="0">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2000" b="1" i="0" dirty="0">
                          <a:solidFill>
                            <a:schemeClr val="tx1"/>
                          </a:solidFill>
                          <a:latin typeface="Century Gothic" panose="020B0502020202020204" pitchFamily="34" charset="0"/>
                        </a:rPr>
                        <a:t>12</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76404266"/>
                  </a:ext>
                </a:extLst>
              </a:tr>
            </a:tbl>
          </a:graphicData>
        </a:graphic>
      </p:graphicFrame>
    </p:spTree>
    <p:extLst>
      <p:ext uri="{BB962C8B-B14F-4D97-AF65-F5344CB8AC3E}">
        <p14:creationId xmlns:p14="http://schemas.microsoft.com/office/powerpoint/2010/main" val="2794998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6" name="Group 15">
            <a:extLst>
              <a:ext uri="{FF2B5EF4-FFF2-40B4-BE49-F238E27FC236}">
                <a16:creationId xmlns:a16="http://schemas.microsoft.com/office/drawing/2014/main" id="{B31300A9-E3C5-4701-8EF1-45ED088A04DD}"/>
              </a:ext>
            </a:extLst>
          </p:cNvPr>
          <p:cNvGrpSpPr/>
          <p:nvPr/>
        </p:nvGrpSpPr>
        <p:grpSpPr>
          <a:xfrm>
            <a:off x="27814" y="6454317"/>
            <a:ext cx="1231337" cy="403587"/>
            <a:chOff x="36360" y="6454317"/>
            <a:chExt cx="1231337" cy="403587"/>
          </a:xfrm>
        </p:grpSpPr>
        <p:sp>
          <p:nvSpPr>
            <p:cNvPr id="17" name="TextBox 8">
              <a:extLst>
                <a:ext uri="{FF2B5EF4-FFF2-40B4-BE49-F238E27FC236}">
                  <a16:creationId xmlns:a16="http://schemas.microsoft.com/office/drawing/2014/main" id="{0F18B4CD-798D-4EA5-92CF-7A4BB6DD9812}"/>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5 – Spring Block 2 – Fractions</a:t>
            </a:r>
            <a:endParaRPr lang="en-GB" sz="4000" b="1" dirty="0">
              <a:solidFill>
                <a:schemeClr val="bg2">
                  <a:lumMod val="50000"/>
                </a:schemeClr>
              </a:solidFill>
              <a:latin typeface="Century Gothic" panose="020B0502020202020204" pitchFamily="34" charset="0"/>
            </a:endParaRPr>
          </a:p>
          <a:p>
            <a:pPr lvl="0" algn="ctr"/>
            <a:endParaRPr lang="en-GB" sz="2000" b="1" dirty="0">
              <a:solidFill>
                <a:schemeClr val="bg2">
                  <a:lumMod val="50000"/>
                </a:schemeClr>
              </a:solidFill>
              <a:latin typeface="Century Gothic" panose="020B0502020202020204" pitchFamily="34" charset="0"/>
            </a:endParaRPr>
          </a:p>
          <a:p>
            <a:pPr lvl="0" fontAlgn="base">
              <a:defRPr/>
            </a:pPr>
            <a:endParaRPr lang="en-GB" sz="2400" b="1" dirty="0">
              <a:solidFill>
                <a:schemeClr val="tx1"/>
              </a:solidFill>
              <a:latin typeface="Century Gothic" panose="020B0502020202020204" pitchFamily="34" charset="0"/>
            </a:endParaRPr>
          </a:p>
          <a:p>
            <a:pPr lvl="0" fontAlgn="base">
              <a:defRPr/>
            </a:pPr>
            <a:endParaRPr lang="en-GB" sz="2400" b="1" dirty="0">
              <a:solidFill>
                <a:schemeClr val="tx1"/>
              </a:solidFill>
              <a:latin typeface="Century Gothic" panose="020B0502020202020204" pitchFamily="34" charset="0"/>
            </a:endParaRPr>
          </a:p>
          <a:p>
            <a:pPr lvl="0" fontAlgn="base">
              <a:defRPr/>
            </a:pPr>
            <a:endParaRPr lang="en-GB" sz="2400" b="1" dirty="0">
              <a:solidFill>
                <a:schemeClr val="tx1"/>
              </a:solidFill>
              <a:latin typeface="Century Gothic" panose="020B0502020202020204" pitchFamily="34" charset="0"/>
            </a:endParaRPr>
          </a:p>
          <a:p>
            <a:pPr lvl="0" fontAlgn="base">
              <a:defRPr/>
            </a:pPr>
            <a:endParaRPr lang="en-GB" sz="2400" b="1" dirty="0">
              <a:solidFill>
                <a:schemeClr val="tx1"/>
              </a:solidFill>
              <a:latin typeface="Century Gothic" panose="020B0502020202020204" pitchFamily="34" charset="0"/>
            </a:endParaRPr>
          </a:p>
          <a:p>
            <a:pPr lvl="0" algn="ctr" fontAlgn="base">
              <a:defRPr/>
            </a:pPr>
            <a:r>
              <a:rPr lang="en-GB" sz="4800" b="1" dirty="0">
                <a:solidFill>
                  <a:schemeClr val="bg2">
                    <a:lumMod val="25000"/>
                  </a:schemeClr>
                </a:solidFill>
                <a:latin typeface="Century Gothic" panose="020B0502020202020204" pitchFamily="34" charset="0"/>
              </a:rPr>
              <a:t>Step 1: Equivalent Fractions </a:t>
            </a:r>
          </a:p>
        </p:txBody>
      </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Which images show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D2D5C86D-BE07-6745-A3E4-6CFA9FBC6AFD}"/>
              </a:ext>
            </a:extLst>
          </p:cNvPr>
          <p:cNvGraphicFramePr>
            <a:graphicFrameLocks noGrp="1"/>
          </p:cNvGraphicFramePr>
          <p:nvPr>
            <p:extLst>
              <p:ext uri="{D42A27DB-BD31-4B8C-83A1-F6EECF244321}">
                <p14:modId xmlns:p14="http://schemas.microsoft.com/office/powerpoint/2010/main" val="317249982"/>
              </p:ext>
            </p:extLst>
          </p:nvPr>
        </p:nvGraphicFramePr>
        <p:xfrm>
          <a:off x="5621111" y="729158"/>
          <a:ext cx="216000" cy="6120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08041135"/>
                    </a:ext>
                  </a:extLst>
                </a:gridCol>
              </a:tblGrid>
              <a:tr h="306000">
                <a:tc>
                  <a:txBody>
                    <a:bodyPr/>
                    <a:lstStyle/>
                    <a:p>
                      <a:pPr algn="ctr"/>
                      <a:r>
                        <a:rPr lang="en-US" sz="2000" b="1" i="0"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114192"/>
                  </a:ext>
                </a:extLst>
              </a:tr>
              <a:tr h="306000">
                <a:tc>
                  <a:txBody>
                    <a:bodyPr/>
                    <a:lstStyle/>
                    <a:p>
                      <a:pPr algn="ctr"/>
                      <a:r>
                        <a:rPr lang="en-US" sz="2000" b="1" i="0" dirty="0">
                          <a:latin typeface="Century Gothic" panose="020B0502020202020204" pitchFamily="34" charset="0"/>
                        </a:rPr>
                        <a:t>9</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2864792"/>
                  </a:ext>
                </a:extLst>
              </a:tr>
            </a:tbl>
          </a:graphicData>
        </a:graphic>
      </p:graphicFrame>
      <p:graphicFrame>
        <p:nvGraphicFramePr>
          <p:cNvPr id="9" name="Table 8">
            <a:extLst>
              <a:ext uri="{FF2B5EF4-FFF2-40B4-BE49-F238E27FC236}">
                <a16:creationId xmlns:a16="http://schemas.microsoft.com/office/drawing/2014/main" id="{78E145FF-2A95-F946-8369-6FD25E82B3A1}"/>
              </a:ext>
            </a:extLst>
          </p:cNvPr>
          <p:cNvGraphicFramePr>
            <a:graphicFrameLocks noGrp="1"/>
          </p:cNvGraphicFramePr>
          <p:nvPr>
            <p:extLst>
              <p:ext uri="{D42A27DB-BD31-4B8C-83A1-F6EECF244321}">
                <p14:modId xmlns:p14="http://schemas.microsoft.com/office/powerpoint/2010/main" val="734424665"/>
              </p:ext>
            </p:extLst>
          </p:nvPr>
        </p:nvGraphicFramePr>
        <p:xfrm>
          <a:off x="1713101" y="2244201"/>
          <a:ext cx="1515702" cy="1107753"/>
        </p:xfrm>
        <a:graphic>
          <a:graphicData uri="http://schemas.openxmlformats.org/drawingml/2006/table">
            <a:tbl>
              <a:tblPr firstRow="1" bandRow="1">
                <a:tableStyleId>{5940675A-B579-460E-94D1-54222C63F5DA}</a:tableStyleId>
              </a:tblPr>
              <a:tblGrid>
                <a:gridCol w="505234">
                  <a:extLst>
                    <a:ext uri="{9D8B030D-6E8A-4147-A177-3AD203B41FA5}">
                      <a16:colId xmlns:a16="http://schemas.microsoft.com/office/drawing/2014/main" val="2497950216"/>
                    </a:ext>
                  </a:extLst>
                </a:gridCol>
                <a:gridCol w="505234">
                  <a:extLst>
                    <a:ext uri="{9D8B030D-6E8A-4147-A177-3AD203B41FA5}">
                      <a16:colId xmlns:a16="http://schemas.microsoft.com/office/drawing/2014/main" val="2610875354"/>
                    </a:ext>
                  </a:extLst>
                </a:gridCol>
                <a:gridCol w="505234">
                  <a:extLst>
                    <a:ext uri="{9D8B030D-6E8A-4147-A177-3AD203B41FA5}">
                      <a16:colId xmlns:a16="http://schemas.microsoft.com/office/drawing/2014/main" val="3632818766"/>
                    </a:ext>
                  </a:extLst>
                </a:gridCol>
              </a:tblGrid>
              <a:tr h="36607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263515"/>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207721"/>
                  </a:ext>
                </a:extLst>
              </a:tr>
            </a:tbl>
          </a:graphicData>
        </a:graphic>
      </p:graphicFrame>
      <p:graphicFrame>
        <p:nvGraphicFramePr>
          <p:cNvPr id="10" name="Table 9">
            <a:extLst>
              <a:ext uri="{FF2B5EF4-FFF2-40B4-BE49-F238E27FC236}">
                <a16:creationId xmlns:a16="http://schemas.microsoft.com/office/drawing/2014/main" id="{DC8D24A3-3A13-EF42-8C7E-61AE9886AF13}"/>
              </a:ext>
            </a:extLst>
          </p:cNvPr>
          <p:cNvGraphicFramePr>
            <a:graphicFrameLocks noGrp="1"/>
          </p:cNvGraphicFramePr>
          <p:nvPr>
            <p:extLst>
              <p:ext uri="{D42A27DB-BD31-4B8C-83A1-F6EECF244321}">
                <p14:modId xmlns:p14="http://schemas.microsoft.com/office/powerpoint/2010/main" val="815508218"/>
              </p:ext>
            </p:extLst>
          </p:nvPr>
        </p:nvGraphicFramePr>
        <p:xfrm>
          <a:off x="5986565" y="2241817"/>
          <a:ext cx="1515702" cy="1112520"/>
        </p:xfrm>
        <a:graphic>
          <a:graphicData uri="http://schemas.openxmlformats.org/drawingml/2006/table">
            <a:tbl>
              <a:tblPr firstRow="1" bandRow="1">
                <a:tableStyleId>{5940675A-B579-460E-94D1-54222C63F5DA}</a:tableStyleId>
              </a:tblPr>
              <a:tblGrid>
                <a:gridCol w="279799">
                  <a:extLst>
                    <a:ext uri="{9D8B030D-6E8A-4147-A177-3AD203B41FA5}">
                      <a16:colId xmlns:a16="http://schemas.microsoft.com/office/drawing/2014/main" val="2497950216"/>
                    </a:ext>
                  </a:extLst>
                </a:gridCol>
                <a:gridCol w="939452">
                  <a:extLst>
                    <a:ext uri="{9D8B030D-6E8A-4147-A177-3AD203B41FA5}">
                      <a16:colId xmlns:a16="http://schemas.microsoft.com/office/drawing/2014/main" val="2610875354"/>
                    </a:ext>
                  </a:extLst>
                </a:gridCol>
                <a:gridCol w="296451">
                  <a:extLst>
                    <a:ext uri="{9D8B030D-6E8A-4147-A177-3AD203B41FA5}">
                      <a16:colId xmlns:a16="http://schemas.microsoft.com/office/drawing/2014/main" val="3632818766"/>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263515"/>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207721"/>
                  </a:ext>
                </a:extLst>
              </a:tr>
            </a:tbl>
          </a:graphicData>
        </a:graphic>
      </p:graphicFrame>
      <p:graphicFrame>
        <p:nvGraphicFramePr>
          <p:cNvPr id="11" name="Table 10">
            <a:extLst>
              <a:ext uri="{FF2B5EF4-FFF2-40B4-BE49-F238E27FC236}">
                <a16:creationId xmlns:a16="http://schemas.microsoft.com/office/drawing/2014/main" id="{A3690AEF-CC3F-1A4F-82CE-61CB01141D8A}"/>
              </a:ext>
            </a:extLst>
          </p:cNvPr>
          <p:cNvGraphicFramePr>
            <a:graphicFrameLocks noGrp="1"/>
          </p:cNvGraphicFramePr>
          <p:nvPr>
            <p:extLst>
              <p:ext uri="{D42A27DB-BD31-4B8C-83A1-F6EECF244321}">
                <p14:modId xmlns:p14="http://schemas.microsoft.com/office/powerpoint/2010/main" val="2831649490"/>
              </p:ext>
            </p:extLst>
          </p:nvPr>
        </p:nvGraphicFramePr>
        <p:xfrm>
          <a:off x="3849833" y="1903214"/>
          <a:ext cx="1515702" cy="2178033"/>
        </p:xfrm>
        <a:graphic>
          <a:graphicData uri="http://schemas.openxmlformats.org/drawingml/2006/table">
            <a:tbl>
              <a:tblPr firstRow="1" bandRow="1">
                <a:tableStyleId>{5940675A-B579-460E-94D1-54222C63F5DA}</a:tableStyleId>
              </a:tblPr>
              <a:tblGrid>
                <a:gridCol w="505234">
                  <a:extLst>
                    <a:ext uri="{9D8B030D-6E8A-4147-A177-3AD203B41FA5}">
                      <a16:colId xmlns:a16="http://schemas.microsoft.com/office/drawing/2014/main" val="2497950216"/>
                    </a:ext>
                  </a:extLst>
                </a:gridCol>
                <a:gridCol w="505234">
                  <a:extLst>
                    <a:ext uri="{9D8B030D-6E8A-4147-A177-3AD203B41FA5}">
                      <a16:colId xmlns:a16="http://schemas.microsoft.com/office/drawing/2014/main" val="2610875354"/>
                    </a:ext>
                  </a:extLst>
                </a:gridCol>
                <a:gridCol w="505234">
                  <a:extLst>
                    <a:ext uri="{9D8B030D-6E8A-4147-A177-3AD203B41FA5}">
                      <a16:colId xmlns:a16="http://schemas.microsoft.com/office/drawing/2014/main" val="3632818766"/>
                    </a:ext>
                  </a:extLst>
                </a:gridCol>
              </a:tblGrid>
              <a:tr h="7197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263515"/>
                  </a:ext>
                </a:extLst>
              </a:tr>
              <a:tr h="729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729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207721"/>
                  </a:ext>
                </a:extLst>
              </a:tr>
            </a:tbl>
          </a:graphicData>
        </a:graphic>
      </p:graphicFrame>
      <p:graphicFrame>
        <p:nvGraphicFramePr>
          <p:cNvPr id="12" name="Table 11">
            <a:extLst>
              <a:ext uri="{FF2B5EF4-FFF2-40B4-BE49-F238E27FC236}">
                <a16:creationId xmlns:a16="http://schemas.microsoft.com/office/drawing/2014/main" id="{90125CAA-E681-EE4D-BD40-25F26BB0FF78}"/>
              </a:ext>
            </a:extLst>
          </p:cNvPr>
          <p:cNvGraphicFramePr>
            <a:graphicFrameLocks noGrp="1"/>
          </p:cNvGraphicFramePr>
          <p:nvPr>
            <p:extLst>
              <p:ext uri="{D42A27DB-BD31-4B8C-83A1-F6EECF244321}">
                <p14:modId xmlns:p14="http://schemas.microsoft.com/office/powerpoint/2010/main" val="4092739491"/>
              </p:ext>
            </p:extLst>
          </p:nvPr>
        </p:nvGraphicFramePr>
        <p:xfrm>
          <a:off x="6127089" y="3941049"/>
          <a:ext cx="1010468" cy="1107753"/>
        </p:xfrm>
        <a:graphic>
          <a:graphicData uri="http://schemas.openxmlformats.org/drawingml/2006/table">
            <a:tbl>
              <a:tblPr firstRow="1" bandRow="1">
                <a:tableStyleId>{5940675A-B579-460E-94D1-54222C63F5DA}</a:tableStyleId>
              </a:tblPr>
              <a:tblGrid>
                <a:gridCol w="505234">
                  <a:extLst>
                    <a:ext uri="{9D8B030D-6E8A-4147-A177-3AD203B41FA5}">
                      <a16:colId xmlns:a16="http://schemas.microsoft.com/office/drawing/2014/main" val="3816042453"/>
                    </a:ext>
                  </a:extLst>
                </a:gridCol>
                <a:gridCol w="505234">
                  <a:extLst>
                    <a:ext uri="{9D8B030D-6E8A-4147-A177-3AD203B41FA5}">
                      <a16:colId xmlns:a16="http://schemas.microsoft.com/office/drawing/2014/main" val="3756436213"/>
                    </a:ext>
                  </a:extLst>
                </a:gridCol>
              </a:tblGrid>
              <a:tr h="36607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127627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00425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082538"/>
                  </a:ext>
                </a:extLst>
              </a:tr>
            </a:tbl>
          </a:graphicData>
        </a:graphic>
      </p:graphicFrame>
      <p:graphicFrame>
        <p:nvGraphicFramePr>
          <p:cNvPr id="13" name="Table 12">
            <a:extLst>
              <a:ext uri="{FF2B5EF4-FFF2-40B4-BE49-F238E27FC236}">
                <a16:creationId xmlns:a16="http://schemas.microsoft.com/office/drawing/2014/main" id="{B3D8107E-AD0D-6940-8F85-5B34A0BEFA32}"/>
              </a:ext>
            </a:extLst>
          </p:cNvPr>
          <p:cNvGraphicFramePr>
            <a:graphicFrameLocks noGrp="1"/>
          </p:cNvGraphicFramePr>
          <p:nvPr>
            <p:extLst>
              <p:ext uri="{D42A27DB-BD31-4B8C-83A1-F6EECF244321}">
                <p14:modId xmlns:p14="http://schemas.microsoft.com/office/powerpoint/2010/main" val="3756970736"/>
              </p:ext>
            </p:extLst>
          </p:nvPr>
        </p:nvGraphicFramePr>
        <p:xfrm>
          <a:off x="4038157" y="4502910"/>
          <a:ext cx="1138770" cy="430913"/>
        </p:xfrm>
        <a:graphic>
          <a:graphicData uri="http://schemas.openxmlformats.org/drawingml/2006/table">
            <a:tbl>
              <a:tblPr firstRow="1" bandRow="1">
                <a:tableStyleId>{5940675A-B579-460E-94D1-54222C63F5DA}</a:tableStyleId>
              </a:tblPr>
              <a:tblGrid>
                <a:gridCol w="379590">
                  <a:extLst>
                    <a:ext uri="{9D8B030D-6E8A-4147-A177-3AD203B41FA5}">
                      <a16:colId xmlns:a16="http://schemas.microsoft.com/office/drawing/2014/main" val="2497950216"/>
                    </a:ext>
                  </a:extLst>
                </a:gridCol>
                <a:gridCol w="379590">
                  <a:extLst>
                    <a:ext uri="{9D8B030D-6E8A-4147-A177-3AD203B41FA5}">
                      <a16:colId xmlns:a16="http://schemas.microsoft.com/office/drawing/2014/main" val="2610875354"/>
                    </a:ext>
                  </a:extLst>
                </a:gridCol>
                <a:gridCol w="379590">
                  <a:extLst>
                    <a:ext uri="{9D8B030D-6E8A-4147-A177-3AD203B41FA5}">
                      <a16:colId xmlns:a16="http://schemas.microsoft.com/office/drawing/2014/main" val="3632818766"/>
                    </a:ext>
                  </a:extLst>
                </a:gridCol>
              </a:tblGrid>
              <a:tr h="142401">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263515"/>
                  </a:ext>
                </a:extLst>
              </a:tr>
              <a:tr h="144256">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144256">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929207721"/>
                  </a:ext>
                </a:extLst>
              </a:tr>
            </a:tbl>
          </a:graphicData>
        </a:graphic>
      </p:graphicFrame>
      <p:graphicFrame>
        <p:nvGraphicFramePr>
          <p:cNvPr id="14" name="Table 13">
            <a:extLst>
              <a:ext uri="{FF2B5EF4-FFF2-40B4-BE49-F238E27FC236}">
                <a16:creationId xmlns:a16="http://schemas.microsoft.com/office/drawing/2014/main" id="{193D8CCC-0191-ED4A-8BFD-93B9BD5B4728}"/>
              </a:ext>
            </a:extLst>
          </p:cNvPr>
          <p:cNvGraphicFramePr>
            <a:graphicFrameLocks noGrp="1"/>
          </p:cNvGraphicFramePr>
          <p:nvPr>
            <p:extLst>
              <p:ext uri="{D42A27DB-BD31-4B8C-83A1-F6EECF244321}">
                <p14:modId xmlns:p14="http://schemas.microsoft.com/office/powerpoint/2010/main" val="2687060635"/>
              </p:ext>
            </p:extLst>
          </p:nvPr>
        </p:nvGraphicFramePr>
        <p:xfrm>
          <a:off x="1895990" y="3886979"/>
          <a:ext cx="941184" cy="911520"/>
        </p:xfrm>
        <a:graphic>
          <a:graphicData uri="http://schemas.openxmlformats.org/drawingml/2006/table">
            <a:tbl>
              <a:tblPr firstRow="1" bandRow="1">
                <a:tableStyleId>{5940675A-B579-460E-94D1-54222C63F5DA}</a:tableStyleId>
              </a:tblPr>
              <a:tblGrid>
                <a:gridCol w="365184">
                  <a:extLst>
                    <a:ext uri="{9D8B030D-6E8A-4147-A177-3AD203B41FA5}">
                      <a16:colId xmlns:a16="http://schemas.microsoft.com/office/drawing/2014/main" val="2497950216"/>
                    </a:ext>
                  </a:extLst>
                </a:gridCol>
                <a:gridCol w="216000">
                  <a:extLst>
                    <a:ext uri="{9D8B030D-6E8A-4147-A177-3AD203B41FA5}">
                      <a16:colId xmlns:a16="http://schemas.microsoft.com/office/drawing/2014/main" val="2610875354"/>
                    </a:ext>
                  </a:extLst>
                </a:gridCol>
                <a:gridCol w="360000">
                  <a:extLst>
                    <a:ext uri="{9D8B030D-6E8A-4147-A177-3AD203B41FA5}">
                      <a16:colId xmlns:a16="http://schemas.microsoft.com/office/drawing/2014/main" val="3632818766"/>
                    </a:ext>
                  </a:extLst>
                </a:gridCol>
              </a:tblGrid>
              <a:tr h="298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2438263515"/>
                  </a:ext>
                </a:extLst>
              </a:tr>
              <a:tr h="180000">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2988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207721"/>
                  </a:ext>
                </a:extLst>
              </a:tr>
            </a:tbl>
          </a:graphicData>
        </a:graphic>
      </p:graphicFrame>
    </p:spTree>
    <p:extLst>
      <p:ext uri="{BB962C8B-B14F-4D97-AF65-F5344CB8AC3E}">
        <p14:creationId xmlns:p14="http://schemas.microsoft.com/office/powerpoint/2010/main" val="1669721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r>
              <a:rPr lang="en-GB" sz="2000" b="1" u="sng" dirty="0">
                <a:solidFill>
                  <a:schemeClr val="tx1"/>
                </a:solidFill>
                <a:latin typeface="Century Gothic" panose="020B0502020202020204" pitchFamily="34" charset="0"/>
              </a:rPr>
              <a:t> </a:t>
            </a:r>
          </a:p>
          <a:p>
            <a:pPr algn="ctr"/>
            <a:r>
              <a:rPr lang="en-GB" sz="2000" b="1" dirty="0">
                <a:solidFill>
                  <a:schemeClr val="tx1"/>
                </a:solidFill>
                <a:latin typeface="Century Gothic" panose="020B0502020202020204" pitchFamily="34" charset="0"/>
              </a:rPr>
              <a:t>Which images show     ?</a:t>
            </a: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endParaRPr lang="en-GB" sz="2400" b="1" dirty="0">
              <a:solidFill>
                <a:schemeClr val="tx1"/>
              </a:solidFill>
              <a:latin typeface="Century Gothic" panose="020B0502020202020204" pitchFamily="34" charset="0"/>
            </a:endParaRPr>
          </a:p>
          <a:p>
            <a:pPr algn="ctr"/>
            <a:r>
              <a:rPr lang="en-GB" sz="2400" b="1" dirty="0">
                <a:solidFill>
                  <a:schemeClr val="tx1"/>
                </a:solidFill>
                <a:latin typeface="Century Gothic" panose="020B0502020202020204" pitchFamily="34" charset="0"/>
              </a:rPr>
              <a:t>  </a:t>
            </a:r>
            <a:r>
              <a:rPr lang="en-GB" sz="2400" b="1" dirty="0">
                <a:solidFill>
                  <a:srgbClr val="FF0000"/>
                </a:solidFill>
                <a:latin typeface="Century Gothic" panose="020B0502020202020204" pitchFamily="34" charset="0"/>
              </a:rPr>
              <a:t>is 2 of 9 equal parts.</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9" name="Table 8">
            <a:extLst>
              <a:ext uri="{FF2B5EF4-FFF2-40B4-BE49-F238E27FC236}">
                <a16:creationId xmlns:a16="http://schemas.microsoft.com/office/drawing/2014/main" id="{78E145FF-2A95-F946-8369-6FD25E82B3A1}"/>
              </a:ext>
            </a:extLst>
          </p:cNvPr>
          <p:cNvGraphicFramePr>
            <a:graphicFrameLocks noGrp="1"/>
          </p:cNvGraphicFramePr>
          <p:nvPr>
            <p:extLst>
              <p:ext uri="{D42A27DB-BD31-4B8C-83A1-F6EECF244321}">
                <p14:modId xmlns:p14="http://schemas.microsoft.com/office/powerpoint/2010/main" val="1134592492"/>
              </p:ext>
            </p:extLst>
          </p:nvPr>
        </p:nvGraphicFramePr>
        <p:xfrm>
          <a:off x="1713101" y="2244201"/>
          <a:ext cx="1515702" cy="1107753"/>
        </p:xfrm>
        <a:graphic>
          <a:graphicData uri="http://schemas.openxmlformats.org/drawingml/2006/table">
            <a:tbl>
              <a:tblPr firstRow="1" bandRow="1">
                <a:tableStyleId>{5940675A-B579-460E-94D1-54222C63F5DA}</a:tableStyleId>
              </a:tblPr>
              <a:tblGrid>
                <a:gridCol w="505234">
                  <a:extLst>
                    <a:ext uri="{9D8B030D-6E8A-4147-A177-3AD203B41FA5}">
                      <a16:colId xmlns:a16="http://schemas.microsoft.com/office/drawing/2014/main" val="2497950216"/>
                    </a:ext>
                  </a:extLst>
                </a:gridCol>
                <a:gridCol w="505234">
                  <a:extLst>
                    <a:ext uri="{9D8B030D-6E8A-4147-A177-3AD203B41FA5}">
                      <a16:colId xmlns:a16="http://schemas.microsoft.com/office/drawing/2014/main" val="2610875354"/>
                    </a:ext>
                  </a:extLst>
                </a:gridCol>
                <a:gridCol w="505234">
                  <a:extLst>
                    <a:ext uri="{9D8B030D-6E8A-4147-A177-3AD203B41FA5}">
                      <a16:colId xmlns:a16="http://schemas.microsoft.com/office/drawing/2014/main" val="3632818766"/>
                    </a:ext>
                  </a:extLst>
                </a:gridCol>
              </a:tblGrid>
              <a:tr h="36607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263515"/>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207721"/>
                  </a:ext>
                </a:extLst>
              </a:tr>
            </a:tbl>
          </a:graphicData>
        </a:graphic>
      </p:graphicFrame>
      <p:graphicFrame>
        <p:nvGraphicFramePr>
          <p:cNvPr id="10" name="Table 9">
            <a:extLst>
              <a:ext uri="{FF2B5EF4-FFF2-40B4-BE49-F238E27FC236}">
                <a16:creationId xmlns:a16="http://schemas.microsoft.com/office/drawing/2014/main" id="{DC8D24A3-3A13-EF42-8C7E-61AE9886AF13}"/>
              </a:ext>
            </a:extLst>
          </p:cNvPr>
          <p:cNvGraphicFramePr>
            <a:graphicFrameLocks noGrp="1"/>
          </p:cNvGraphicFramePr>
          <p:nvPr>
            <p:extLst>
              <p:ext uri="{D42A27DB-BD31-4B8C-83A1-F6EECF244321}">
                <p14:modId xmlns:p14="http://schemas.microsoft.com/office/powerpoint/2010/main" val="2905115862"/>
              </p:ext>
            </p:extLst>
          </p:nvPr>
        </p:nvGraphicFramePr>
        <p:xfrm>
          <a:off x="5986565" y="2241817"/>
          <a:ext cx="1515702" cy="1112520"/>
        </p:xfrm>
        <a:graphic>
          <a:graphicData uri="http://schemas.openxmlformats.org/drawingml/2006/table">
            <a:tbl>
              <a:tblPr firstRow="1" bandRow="1">
                <a:tableStyleId>{5940675A-B579-460E-94D1-54222C63F5DA}</a:tableStyleId>
              </a:tblPr>
              <a:tblGrid>
                <a:gridCol w="279799">
                  <a:extLst>
                    <a:ext uri="{9D8B030D-6E8A-4147-A177-3AD203B41FA5}">
                      <a16:colId xmlns:a16="http://schemas.microsoft.com/office/drawing/2014/main" val="2497950216"/>
                    </a:ext>
                  </a:extLst>
                </a:gridCol>
                <a:gridCol w="939452">
                  <a:extLst>
                    <a:ext uri="{9D8B030D-6E8A-4147-A177-3AD203B41FA5}">
                      <a16:colId xmlns:a16="http://schemas.microsoft.com/office/drawing/2014/main" val="2610875354"/>
                    </a:ext>
                  </a:extLst>
                </a:gridCol>
                <a:gridCol w="296451">
                  <a:extLst>
                    <a:ext uri="{9D8B030D-6E8A-4147-A177-3AD203B41FA5}">
                      <a16:colId xmlns:a16="http://schemas.microsoft.com/office/drawing/2014/main" val="3632818766"/>
                    </a:ext>
                  </a:extLst>
                </a:gridCol>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263515"/>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207721"/>
                  </a:ext>
                </a:extLst>
              </a:tr>
            </a:tbl>
          </a:graphicData>
        </a:graphic>
      </p:graphicFrame>
      <p:graphicFrame>
        <p:nvGraphicFramePr>
          <p:cNvPr id="11" name="Table 10">
            <a:extLst>
              <a:ext uri="{FF2B5EF4-FFF2-40B4-BE49-F238E27FC236}">
                <a16:creationId xmlns:a16="http://schemas.microsoft.com/office/drawing/2014/main" id="{A3690AEF-CC3F-1A4F-82CE-61CB01141D8A}"/>
              </a:ext>
            </a:extLst>
          </p:cNvPr>
          <p:cNvGraphicFramePr>
            <a:graphicFrameLocks noGrp="1"/>
          </p:cNvGraphicFramePr>
          <p:nvPr>
            <p:extLst>
              <p:ext uri="{D42A27DB-BD31-4B8C-83A1-F6EECF244321}">
                <p14:modId xmlns:p14="http://schemas.microsoft.com/office/powerpoint/2010/main" val="644959436"/>
              </p:ext>
            </p:extLst>
          </p:nvPr>
        </p:nvGraphicFramePr>
        <p:xfrm>
          <a:off x="3849833" y="1903214"/>
          <a:ext cx="1515702" cy="2178033"/>
        </p:xfrm>
        <a:graphic>
          <a:graphicData uri="http://schemas.openxmlformats.org/drawingml/2006/table">
            <a:tbl>
              <a:tblPr firstRow="1" bandRow="1">
                <a:tableStyleId>{5940675A-B579-460E-94D1-54222C63F5DA}</a:tableStyleId>
              </a:tblPr>
              <a:tblGrid>
                <a:gridCol w="505234">
                  <a:extLst>
                    <a:ext uri="{9D8B030D-6E8A-4147-A177-3AD203B41FA5}">
                      <a16:colId xmlns:a16="http://schemas.microsoft.com/office/drawing/2014/main" val="2497950216"/>
                    </a:ext>
                  </a:extLst>
                </a:gridCol>
                <a:gridCol w="505234">
                  <a:extLst>
                    <a:ext uri="{9D8B030D-6E8A-4147-A177-3AD203B41FA5}">
                      <a16:colId xmlns:a16="http://schemas.microsoft.com/office/drawing/2014/main" val="2610875354"/>
                    </a:ext>
                  </a:extLst>
                </a:gridCol>
                <a:gridCol w="505234">
                  <a:extLst>
                    <a:ext uri="{9D8B030D-6E8A-4147-A177-3AD203B41FA5}">
                      <a16:colId xmlns:a16="http://schemas.microsoft.com/office/drawing/2014/main" val="3632818766"/>
                    </a:ext>
                  </a:extLst>
                </a:gridCol>
              </a:tblGrid>
              <a:tr h="7197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263515"/>
                  </a:ext>
                </a:extLst>
              </a:tr>
              <a:tr h="729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729135">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207721"/>
                  </a:ext>
                </a:extLst>
              </a:tr>
            </a:tbl>
          </a:graphicData>
        </a:graphic>
      </p:graphicFrame>
      <p:graphicFrame>
        <p:nvGraphicFramePr>
          <p:cNvPr id="12" name="Table 11">
            <a:extLst>
              <a:ext uri="{FF2B5EF4-FFF2-40B4-BE49-F238E27FC236}">
                <a16:creationId xmlns:a16="http://schemas.microsoft.com/office/drawing/2014/main" id="{90125CAA-E681-EE4D-BD40-25F26BB0FF78}"/>
              </a:ext>
            </a:extLst>
          </p:cNvPr>
          <p:cNvGraphicFramePr>
            <a:graphicFrameLocks noGrp="1"/>
          </p:cNvGraphicFramePr>
          <p:nvPr>
            <p:extLst>
              <p:ext uri="{D42A27DB-BD31-4B8C-83A1-F6EECF244321}">
                <p14:modId xmlns:p14="http://schemas.microsoft.com/office/powerpoint/2010/main" val="199787034"/>
              </p:ext>
            </p:extLst>
          </p:nvPr>
        </p:nvGraphicFramePr>
        <p:xfrm>
          <a:off x="6127089" y="3941049"/>
          <a:ext cx="1010468" cy="1107753"/>
        </p:xfrm>
        <a:graphic>
          <a:graphicData uri="http://schemas.openxmlformats.org/drawingml/2006/table">
            <a:tbl>
              <a:tblPr firstRow="1" bandRow="1">
                <a:tableStyleId>{5940675A-B579-460E-94D1-54222C63F5DA}</a:tableStyleId>
              </a:tblPr>
              <a:tblGrid>
                <a:gridCol w="505234">
                  <a:extLst>
                    <a:ext uri="{9D8B030D-6E8A-4147-A177-3AD203B41FA5}">
                      <a16:colId xmlns:a16="http://schemas.microsoft.com/office/drawing/2014/main" val="3816042453"/>
                    </a:ext>
                  </a:extLst>
                </a:gridCol>
                <a:gridCol w="505234">
                  <a:extLst>
                    <a:ext uri="{9D8B030D-6E8A-4147-A177-3AD203B41FA5}">
                      <a16:colId xmlns:a16="http://schemas.microsoft.com/office/drawing/2014/main" val="3756436213"/>
                    </a:ext>
                  </a:extLst>
                </a:gridCol>
              </a:tblGrid>
              <a:tr h="36607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31276276"/>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36004251"/>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7082538"/>
                  </a:ext>
                </a:extLst>
              </a:tr>
            </a:tbl>
          </a:graphicData>
        </a:graphic>
      </p:graphicFrame>
      <p:graphicFrame>
        <p:nvGraphicFramePr>
          <p:cNvPr id="13" name="Table 12">
            <a:extLst>
              <a:ext uri="{FF2B5EF4-FFF2-40B4-BE49-F238E27FC236}">
                <a16:creationId xmlns:a16="http://schemas.microsoft.com/office/drawing/2014/main" id="{B3D8107E-AD0D-6940-8F85-5B34A0BEFA32}"/>
              </a:ext>
            </a:extLst>
          </p:cNvPr>
          <p:cNvGraphicFramePr>
            <a:graphicFrameLocks noGrp="1"/>
          </p:cNvGraphicFramePr>
          <p:nvPr>
            <p:extLst>
              <p:ext uri="{D42A27DB-BD31-4B8C-83A1-F6EECF244321}">
                <p14:modId xmlns:p14="http://schemas.microsoft.com/office/powerpoint/2010/main" val="895198567"/>
              </p:ext>
            </p:extLst>
          </p:nvPr>
        </p:nvGraphicFramePr>
        <p:xfrm>
          <a:off x="4038157" y="4502910"/>
          <a:ext cx="1138770" cy="430913"/>
        </p:xfrm>
        <a:graphic>
          <a:graphicData uri="http://schemas.openxmlformats.org/drawingml/2006/table">
            <a:tbl>
              <a:tblPr firstRow="1" bandRow="1">
                <a:tableStyleId>{5940675A-B579-460E-94D1-54222C63F5DA}</a:tableStyleId>
              </a:tblPr>
              <a:tblGrid>
                <a:gridCol w="379590">
                  <a:extLst>
                    <a:ext uri="{9D8B030D-6E8A-4147-A177-3AD203B41FA5}">
                      <a16:colId xmlns:a16="http://schemas.microsoft.com/office/drawing/2014/main" val="2497950216"/>
                    </a:ext>
                  </a:extLst>
                </a:gridCol>
                <a:gridCol w="379590">
                  <a:extLst>
                    <a:ext uri="{9D8B030D-6E8A-4147-A177-3AD203B41FA5}">
                      <a16:colId xmlns:a16="http://schemas.microsoft.com/office/drawing/2014/main" val="2610875354"/>
                    </a:ext>
                  </a:extLst>
                </a:gridCol>
                <a:gridCol w="379590">
                  <a:extLst>
                    <a:ext uri="{9D8B030D-6E8A-4147-A177-3AD203B41FA5}">
                      <a16:colId xmlns:a16="http://schemas.microsoft.com/office/drawing/2014/main" val="3632818766"/>
                    </a:ext>
                  </a:extLst>
                </a:gridCol>
              </a:tblGrid>
              <a:tr h="142401">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38263515"/>
                  </a:ext>
                </a:extLst>
              </a:tr>
              <a:tr h="144256">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144256">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500" dirty="0"/>
                    </a:p>
                  </a:txBody>
                  <a:tcPr marL="68701" marR="68701" marT="9045" marB="904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929207721"/>
                  </a:ext>
                </a:extLst>
              </a:tr>
            </a:tbl>
          </a:graphicData>
        </a:graphic>
      </p:graphicFrame>
      <p:graphicFrame>
        <p:nvGraphicFramePr>
          <p:cNvPr id="14" name="Table 13">
            <a:extLst>
              <a:ext uri="{FF2B5EF4-FFF2-40B4-BE49-F238E27FC236}">
                <a16:creationId xmlns:a16="http://schemas.microsoft.com/office/drawing/2014/main" id="{193D8CCC-0191-ED4A-8BFD-93B9BD5B4728}"/>
              </a:ext>
            </a:extLst>
          </p:cNvPr>
          <p:cNvGraphicFramePr>
            <a:graphicFrameLocks noGrp="1"/>
          </p:cNvGraphicFramePr>
          <p:nvPr>
            <p:extLst>
              <p:ext uri="{D42A27DB-BD31-4B8C-83A1-F6EECF244321}">
                <p14:modId xmlns:p14="http://schemas.microsoft.com/office/powerpoint/2010/main" val="3717560320"/>
              </p:ext>
            </p:extLst>
          </p:nvPr>
        </p:nvGraphicFramePr>
        <p:xfrm>
          <a:off x="1895990" y="3886979"/>
          <a:ext cx="941184" cy="911520"/>
        </p:xfrm>
        <a:graphic>
          <a:graphicData uri="http://schemas.openxmlformats.org/drawingml/2006/table">
            <a:tbl>
              <a:tblPr firstRow="1" bandRow="1">
                <a:tableStyleId>{5940675A-B579-460E-94D1-54222C63F5DA}</a:tableStyleId>
              </a:tblPr>
              <a:tblGrid>
                <a:gridCol w="365184">
                  <a:extLst>
                    <a:ext uri="{9D8B030D-6E8A-4147-A177-3AD203B41FA5}">
                      <a16:colId xmlns:a16="http://schemas.microsoft.com/office/drawing/2014/main" val="2497950216"/>
                    </a:ext>
                  </a:extLst>
                </a:gridCol>
                <a:gridCol w="216000">
                  <a:extLst>
                    <a:ext uri="{9D8B030D-6E8A-4147-A177-3AD203B41FA5}">
                      <a16:colId xmlns:a16="http://schemas.microsoft.com/office/drawing/2014/main" val="2610875354"/>
                    </a:ext>
                  </a:extLst>
                </a:gridCol>
                <a:gridCol w="360000">
                  <a:extLst>
                    <a:ext uri="{9D8B030D-6E8A-4147-A177-3AD203B41FA5}">
                      <a16:colId xmlns:a16="http://schemas.microsoft.com/office/drawing/2014/main" val="3632818766"/>
                    </a:ext>
                  </a:extLst>
                </a:gridCol>
              </a:tblGrid>
              <a:tr h="29880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438263515"/>
                  </a:ext>
                </a:extLst>
              </a:tr>
              <a:tr h="180000">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62323251"/>
                  </a:ext>
                </a:extLst>
              </a:tr>
              <a:tr h="29880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207721"/>
                  </a:ext>
                </a:extLst>
              </a:tr>
            </a:tbl>
          </a:graphicData>
        </a:graphic>
      </p:graphicFrame>
      <p:graphicFrame>
        <p:nvGraphicFramePr>
          <p:cNvPr id="15" name="Table 14">
            <a:extLst>
              <a:ext uri="{FF2B5EF4-FFF2-40B4-BE49-F238E27FC236}">
                <a16:creationId xmlns:a16="http://schemas.microsoft.com/office/drawing/2014/main" id="{853E1119-6F99-6649-8C06-C30B1868C79B}"/>
              </a:ext>
            </a:extLst>
          </p:cNvPr>
          <p:cNvGraphicFramePr>
            <a:graphicFrameLocks noGrp="1"/>
          </p:cNvGraphicFramePr>
          <p:nvPr>
            <p:extLst>
              <p:ext uri="{D42A27DB-BD31-4B8C-83A1-F6EECF244321}">
                <p14:modId xmlns:p14="http://schemas.microsoft.com/office/powerpoint/2010/main" val="3773068170"/>
              </p:ext>
            </p:extLst>
          </p:nvPr>
        </p:nvGraphicFramePr>
        <p:xfrm>
          <a:off x="2826541" y="5183634"/>
          <a:ext cx="216000" cy="6120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08041135"/>
                    </a:ext>
                  </a:extLst>
                </a:gridCol>
              </a:tblGrid>
              <a:tr h="306000">
                <a:tc>
                  <a:txBody>
                    <a:bodyPr/>
                    <a:lstStyle/>
                    <a:p>
                      <a:pPr algn="ctr"/>
                      <a:r>
                        <a:rPr lang="en-US" sz="2000" b="1" i="0" dirty="0">
                          <a:solidFill>
                            <a:srgbClr val="FF0000"/>
                          </a:solidFill>
                          <a:latin typeface="Century Gothic" panose="020B0502020202020204" pitchFamily="34" charset="0"/>
                        </a:rPr>
                        <a:t>2</a:t>
                      </a:r>
                    </a:p>
                  </a:txBody>
                  <a:tcPr marL="0" marR="0" marT="0" marB="0" anchor="b">
                    <a:lnL w="12700" cmpd="sng">
                      <a:noFill/>
                    </a:lnL>
                    <a:lnR w="12700" cmpd="sng">
                      <a:noFill/>
                    </a:lnR>
                    <a:lnT w="12700" cmpd="sng">
                      <a:noFill/>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114192"/>
                  </a:ext>
                </a:extLst>
              </a:tr>
              <a:tr h="306000">
                <a:tc>
                  <a:txBody>
                    <a:bodyPr/>
                    <a:lstStyle/>
                    <a:p>
                      <a:pPr algn="ctr"/>
                      <a:r>
                        <a:rPr lang="en-US" sz="2000" b="1" i="0" dirty="0">
                          <a:solidFill>
                            <a:srgbClr val="FF0000"/>
                          </a:solidFill>
                          <a:latin typeface="Century Gothic" panose="020B0502020202020204" pitchFamily="34" charset="0"/>
                        </a:rPr>
                        <a:t>9</a:t>
                      </a:r>
                    </a:p>
                  </a:txBody>
                  <a:tcPr marL="0" marR="0" marT="0" marB="0">
                    <a:lnL w="12700" cmpd="sng">
                      <a:noFill/>
                    </a:lnL>
                    <a:lnR w="12700" cmpd="sng">
                      <a:noFill/>
                    </a:lnR>
                    <a:lnT w="28575"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2864792"/>
                  </a:ext>
                </a:extLst>
              </a:tr>
            </a:tbl>
          </a:graphicData>
        </a:graphic>
      </p:graphicFrame>
      <p:graphicFrame>
        <p:nvGraphicFramePr>
          <p:cNvPr id="17" name="Table 16">
            <a:extLst>
              <a:ext uri="{FF2B5EF4-FFF2-40B4-BE49-F238E27FC236}">
                <a16:creationId xmlns:a16="http://schemas.microsoft.com/office/drawing/2014/main" id="{1C1E9324-753E-42BA-88CC-6B9DEF5DC483}"/>
              </a:ext>
            </a:extLst>
          </p:cNvPr>
          <p:cNvGraphicFramePr>
            <a:graphicFrameLocks noGrp="1"/>
          </p:cNvGraphicFramePr>
          <p:nvPr>
            <p:extLst>
              <p:ext uri="{D42A27DB-BD31-4B8C-83A1-F6EECF244321}">
                <p14:modId xmlns:p14="http://schemas.microsoft.com/office/powerpoint/2010/main" val="4113984379"/>
              </p:ext>
            </p:extLst>
          </p:nvPr>
        </p:nvGraphicFramePr>
        <p:xfrm>
          <a:off x="5621111" y="729158"/>
          <a:ext cx="216000" cy="612000"/>
        </p:xfrm>
        <a:graphic>
          <a:graphicData uri="http://schemas.openxmlformats.org/drawingml/2006/table">
            <a:tbl>
              <a:tblPr firstRow="1" bandRow="1">
                <a:tableStyleId>{5940675A-B579-460E-94D1-54222C63F5DA}</a:tableStyleId>
              </a:tblPr>
              <a:tblGrid>
                <a:gridCol w="216000">
                  <a:extLst>
                    <a:ext uri="{9D8B030D-6E8A-4147-A177-3AD203B41FA5}">
                      <a16:colId xmlns:a16="http://schemas.microsoft.com/office/drawing/2014/main" val="4208041135"/>
                    </a:ext>
                  </a:extLst>
                </a:gridCol>
              </a:tblGrid>
              <a:tr h="306000">
                <a:tc>
                  <a:txBody>
                    <a:bodyPr/>
                    <a:lstStyle/>
                    <a:p>
                      <a:pPr algn="ctr"/>
                      <a:r>
                        <a:rPr lang="en-US" sz="2000" b="1" i="0" dirty="0">
                          <a:latin typeface="Century Gothic" panose="020B0502020202020204" pitchFamily="34" charset="0"/>
                        </a:rPr>
                        <a:t>2</a:t>
                      </a:r>
                    </a:p>
                  </a:txBody>
                  <a:tcPr marL="0" marR="0" marT="0" marB="0" anchor="b">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114192"/>
                  </a:ext>
                </a:extLst>
              </a:tr>
              <a:tr h="306000">
                <a:tc>
                  <a:txBody>
                    <a:bodyPr/>
                    <a:lstStyle/>
                    <a:p>
                      <a:pPr algn="ctr"/>
                      <a:r>
                        <a:rPr lang="en-US" sz="2000" b="1" i="0" dirty="0">
                          <a:latin typeface="Century Gothic" panose="020B0502020202020204" pitchFamily="34" charset="0"/>
                        </a:rPr>
                        <a:t>9</a:t>
                      </a:r>
                    </a:p>
                  </a:txBody>
                  <a:tcPr marL="0" marR="0" marT="0" marB="0">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2864792"/>
                  </a:ext>
                </a:extLst>
              </a:tr>
            </a:tbl>
          </a:graphicData>
        </a:graphic>
      </p:graphicFrame>
    </p:spTree>
    <p:extLst>
      <p:ext uri="{BB962C8B-B14F-4D97-AF65-F5344CB8AC3E}">
        <p14:creationId xmlns:p14="http://schemas.microsoft.com/office/powerpoint/2010/main" val="128298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Colour       of each shape.</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0EDAFE3A-3ECE-2848-BC62-8F027F3A2A51}"/>
              </a:ext>
            </a:extLst>
          </p:cNvPr>
          <p:cNvGraphicFramePr>
            <a:graphicFrameLocks noGrp="1"/>
          </p:cNvGraphicFramePr>
          <p:nvPr>
            <p:extLst>
              <p:ext uri="{D42A27DB-BD31-4B8C-83A1-F6EECF244321}">
                <p14:modId xmlns:p14="http://schemas.microsoft.com/office/powerpoint/2010/main" val="2216997120"/>
              </p:ext>
            </p:extLst>
          </p:nvPr>
        </p:nvGraphicFramePr>
        <p:xfrm>
          <a:off x="3897143" y="721759"/>
          <a:ext cx="324000" cy="612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4208041135"/>
                    </a:ext>
                  </a:extLst>
                </a:gridCol>
              </a:tblGrid>
              <a:tr h="306000">
                <a:tc>
                  <a:txBody>
                    <a:bodyPr/>
                    <a:lstStyle/>
                    <a:p>
                      <a:pPr algn="ctr"/>
                      <a:r>
                        <a:rPr lang="en-US" sz="2000" b="1" i="0" dirty="0">
                          <a:latin typeface="Century Gothic" panose="020B0502020202020204" pitchFamily="34" charset="0"/>
                        </a:rPr>
                        <a:t>2</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114192"/>
                  </a:ext>
                </a:extLst>
              </a:tr>
              <a:tr h="306000">
                <a:tc>
                  <a:txBody>
                    <a:bodyPr/>
                    <a:lstStyle/>
                    <a:p>
                      <a:pPr algn="ctr"/>
                      <a:r>
                        <a:rPr lang="en-US" sz="2000" b="1" i="0" dirty="0">
                          <a:latin typeface="Century Gothic" panose="020B0502020202020204" pitchFamily="34" charset="0"/>
                        </a:rPr>
                        <a:t>6</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2864792"/>
                  </a:ext>
                </a:extLst>
              </a:tr>
            </a:tbl>
          </a:graphicData>
        </a:graphic>
      </p:graphicFrame>
      <p:graphicFrame>
        <p:nvGraphicFramePr>
          <p:cNvPr id="9" name="Table 8">
            <a:extLst>
              <a:ext uri="{FF2B5EF4-FFF2-40B4-BE49-F238E27FC236}">
                <a16:creationId xmlns:a16="http://schemas.microsoft.com/office/drawing/2014/main" id="{4F29A9A0-8E4B-A248-92B6-1025F9B6C9FF}"/>
              </a:ext>
            </a:extLst>
          </p:cNvPr>
          <p:cNvGraphicFramePr>
            <a:graphicFrameLocks noGrp="1"/>
          </p:cNvGraphicFramePr>
          <p:nvPr>
            <p:extLst>
              <p:ext uri="{D42A27DB-BD31-4B8C-83A1-F6EECF244321}">
                <p14:modId xmlns:p14="http://schemas.microsoft.com/office/powerpoint/2010/main" val="1667923929"/>
              </p:ext>
            </p:extLst>
          </p:nvPr>
        </p:nvGraphicFramePr>
        <p:xfrm>
          <a:off x="5093520" y="2307013"/>
          <a:ext cx="3391779" cy="2243972"/>
        </p:xfrm>
        <a:graphic>
          <a:graphicData uri="http://schemas.openxmlformats.org/drawingml/2006/table">
            <a:tbl>
              <a:tblPr firstRow="1" bandRow="1">
                <a:tableStyleId>{5940675A-B579-460E-94D1-54222C63F5DA}</a:tableStyleId>
              </a:tblPr>
              <a:tblGrid>
                <a:gridCol w="1130593">
                  <a:extLst>
                    <a:ext uri="{9D8B030D-6E8A-4147-A177-3AD203B41FA5}">
                      <a16:colId xmlns:a16="http://schemas.microsoft.com/office/drawing/2014/main" val="1918712578"/>
                    </a:ext>
                  </a:extLst>
                </a:gridCol>
                <a:gridCol w="1130593">
                  <a:extLst>
                    <a:ext uri="{9D8B030D-6E8A-4147-A177-3AD203B41FA5}">
                      <a16:colId xmlns:a16="http://schemas.microsoft.com/office/drawing/2014/main" val="58721678"/>
                    </a:ext>
                  </a:extLst>
                </a:gridCol>
                <a:gridCol w="1130593">
                  <a:extLst>
                    <a:ext uri="{9D8B030D-6E8A-4147-A177-3AD203B41FA5}">
                      <a16:colId xmlns:a16="http://schemas.microsoft.com/office/drawing/2014/main" val="1408721867"/>
                    </a:ext>
                  </a:extLst>
                </a:gridCol>
              </a:tblGrid>
              <a:tr h="560993">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433672"/>
                  </a:ext>
                </a:extLst>
              </a:tr>
              <a:tr h="560993">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515100"/>
                  </a:ext>
                </a:extLst>
              </a:tr>
              <a:tr h="560993">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787947"/>
                  </a:ext>
                </a:extLst>
              </a:tr>
              <a:tr h="560993">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449747"/>
                  </a:ext>
                </a:extLst>
              </a:tr>
            </a:tbl>
          </a:graphicData>
        </a:graphic>
      </p:graphicFrame>
      <p:graphicFrame>
        <p:nvGraphicFramePr>
          <p:cNvPr id="11" name="Table 10">
            <a:extLst>
              <a:ext uri="{FF2B5EF4-FFF2-40B4-BE49-F238E27FC236}">
                <a16:creationId xmlns:a16="http://schemas.microsoft.com/office/drawing/2014/main" id="{D726E3CC-F75E-4E39-A285-90EAD1A52079}"/>
              </a:ext>
            </a:extLst>
          </p:cNvPr>
          <p:cNvGraphicFramePr>
            <a:graphicFrameLocks noGrp="1"/>
          </p:cNvGraphicFramePr>
          <p:nvPr>
            <p:extLst>
              <p:ext uri="{D42A27DB-BD31-4B8C-83A1-F6EECF244321}">
                <p14:modId xmlns:p14="http://schemas.microsoft.com/office/powerpoint/2010/main" val="639771466"/>
              </p:ext>
            </p:extLst>
          </p:nvPr>
        </p:nvGraphicFramePr>
        <p:xfrm>
          <a:off x="988523" y="2307013"/>
          <a:ext cx="3391779" cy="2243972"/>
        </p:xfrm>
        <a:graphic>
          <a:graphicData uri="http://schemas.openxmlformats.org/drawingml/2006/table">
            <a:tbl>
              <a:tblPr firstRow="1" bandRow="1">
                <a:tableStyleId>{5940675A-B579-460E-94D1-54222C63F5DA}</a:tableStyleId>
              </a:tblPr>
              <a:tblGrid>
                <a:gridCol w="1130593">
                  <a:extLst>
                    <a:ext uri="{9D8B030D-6E8A-4147-A177-3AD203B41FA5}">
                      <a16:colId xmlns:a16="http://schemas.microsoft.com/office/drawing/2014/main" val="1918712578"/>
                    </a:ext>
                  </a:extLst>
                </a:gridCol>
                <a:gridCol w="1130593">
                  <a:extLst>
                    <a:ext uri="{9D8B030D-6E8A-4147-A177-3AD203B41FA5}">
                      <a16:colId xmlns:a16="http://schemas.microsoft.com/office/drawing/2014/main" val="58721678"/>
                    </a:ext>
                  </a:extLst>
                </a:gridCol>
                <a:gridCol w="1130593">
                  <a:extLst>
                    <a:ext uri="{9D8B030D-6E8A-4147-A177-3AD203B41FA5}">
                      <a16:colId xmlns:a16="http://schemas.microsoft.com/office/drawing/2014/main" val="1408721867"/>
                    </a:ext>
                  </a:extLst>
                </a:gridCol>
              </a:tblGrid>
              <a:tr h="1121986">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433672"/>
                  </a:ext>
                </a:extLst>
              </a:tr>
              <a:tr h="1121986">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515100"/>
                  </a:ext>
                </a:extLst>
              </a:tr>
            </a:tbl>
          </a:graphicData>
        </a:graphic>
      </p:graphicFrame>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Colour       of each shape.</a:t>
            </a: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12" name="Table 11">
            <a:extLst>
              <a:ext uri="{FF2B5EF4-FFF2-40B4-BE49-F238E27FC236}">
                <a16:creationId xmlns:a16="http://schemas.microsoft.com/office/drawing/2014/main" id="{7CF58F60-EB3B-384B-9E5E-91C47AAA93C0}"/>
              </a:ext>
            </a:extLst>
          </p:cNvPr>
          <p:cNvGraphicFramePr>
            <a:graphicFrameLocks noGrp="1"/>
          </p:cNvGraphicFramePr>
          <p:nvPr>
            <p:extLst>
              <p:ext uri="{D42A27DB-BD31-4B8C-83A1-F6EECF244321}">
                <p14:modId xmlns:p14="http://schemas.microsoft.com/office/powerpoint/2010/main" val="3426110444"/>
              </p:ext>
            </p:extLst>
          </p:nvPr>
        </p:nvGraphicFramePr>
        <p:xfrm>
          <a:off x="3791658" y="4897800"/>
          <a:ext cx="1560684" cy="884388"/>
        </p:xfrm>
        <a:graphic>
          <a:graphicData uri="http://schemas.openxmlformats.org/drawingml/2006/table">
            <a:tbl>
              <a:tblPr firstRow="1" bandRow="1">
                <a:tableStyleId>{5940675A-B579-460E-94D1-54222C63F5DA}</a:tableStyleId>
              </a:tblPr>
              <a:tblGrid>
                <a:gridCol w="520228">
                  <a:extLst>
                    <a:ext uri="{9D8B030D-6E8A-4147-A177-3AD203B41FA5}">
                      <a16:colId xmlns:a16="http://schemas.microsoft.com/office/drawing/2014/main" val="4208041135"/>
                    </a:ext>
                  </a:extLst>
                </a:gridCol>
                <a:gridCol w="520228">
                  <a:extLst>
                    <a:ext uri="{9D8B030D-6E8A-4147-A177-3AD203B41FA5}">
                      <a16:colId xmlns:a16="http://schemas.microsoft.com/office/drawing/2014/main" val="342162345"/>
                    </a:ext>
                  </a:extLst>
                </a:gridCol>
                <a:gridCol w="520228">
                  <a:extLst>
                    <a:ext uri="{9D8B030D-6E8A-4147-A177-3AD203B41FA5}">
                      <a16:colId xmlns:a16="http://schemas.microsoft.com/office/drawing/2014/main" val="3853432076"/>
                    </a:ext>
                  </a:extLst>
                </a:gridCol>
              </a:tblGrid>
              <a:tr h="442194">
                <a:tc>
                  <a:txBody>
                    <a:bodyPr/>
                    <a:lstStyle/>
                    <a:p>
                      <a:pPr algn="ctr"/>
                      <a:r>
                        <a:rPr lang="en-US" sz="2900" b="1" i="0" dirty="0">
                          <a:solidFill>
                            <a:srgbClr val="FF0000"/>
                          </a:solidFill>
                          <a:latin typeface="Century Gothic" panose="020B0502020202020204" pitchFamily="34" charset="0"/>
                        </a:rPr>
                        <a:t>2</a:t>
                      </a:r>
                    </a:p>
                  </a:txBody>
                  <a:tcPr marL="0" marR="0" marT="0" marB="0" anchor="b">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sz="2900" b="1" i="0" dirty="0">
                          <a:solidFill>
                            <a:srgbClr val="FF0000"/>
                          </a:solidFill>
                          <a:latin typeface="Century Gothic" panose="020B0502020202020204" pitchFamily="34" charset="0"/>
                        </a:rPr>
                        <a:t>=</a:t>
                      </a:r>
                    </a:p>
                  </a:txBody>
                  <a:tcPr marL="0" marR="0" marT="0" marB="0" anchor="ctr">
                    <a:lnL w="12700" cmpd="sng">
                      <a:noFill/>
                    </a:lnL>
                    <a:lnR w="12700" cmpd="sng">
                      <a:noFill/>
                    </a:lnR>
                    <a:lnT w="12700" cmpd="sng">
                      <a:noFill/>
                    </a:lnT>
                    <a:lnB w="381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900" b="1" i="0" dirty="0">
                          <a:solidFill>
                            <a:srgbClr val="FF0000"/>
                          </a:solidFill>
                          <a:latin typeface="Century Gothic" panose="020B0502020202020204" pitchFamily="34" charset="0"/>
                        </a:rPr>
                        <a:t>4</a:t>
                      </a:r>
                    </a:p>
                  </a:txBody>
                  <a:tcPr marL="0" marR="0" marT="0" marB="0" anchor="b">
                    <a:lnL w="12700" cmpd="sng">
                      <a:noFill/>
                    </a:lnL>
                    <a:lnR w="12700" cmpd="sng">
                      <a:noFill/>
                    </a:lnR>
                    <a:lnT w="12700" cmpd="sng">
                      <a:noFill/>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114192"/>
                  </a:ext>
                </a:extLst>
              </a:tr>
              <a:tr h="442194">
                <a:tc>
                  <a:txBody>
                    <a:bodyPr/>
                    <a:lstStyle/>
                    <a:p>
                      <a:pPr algn="ctr"/>
                      <a:r>
                        <a:rPr lang="en-US" sz="2900" b="1" i="0" dirty="0">
                          <a:solidFill>
                            <a:srgbClr val="FF0000"/>
                          </a:solidFill>
                          <a:latin typeface="Century Gothic" panose="020B0502020202020204" pitchFamily="34" charset="0"/>
                        </a:rPr>
                        <a:t>6</a:t>
                      </a: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vMerge="1">
                  <a:txBody>
                    <a:bodyPr/>
                    <a:lstStyle/>
                    <a:p>
                      <a:pPr algn="ctr"/>
                      <a:endParaRPr lang="en-US" sz="2000" b="1" i="0" dirty="0">
                        <a:solidFill>
                          <a:srgbClr val="FF0000"/>
                        </a:solidFill>
                        <a:latin typeface="Century Gothic" panose="020B0502020202020204" pitchFamily="34" charset="0"/>
                      </a:endParaRP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2900" b="1" i="0" dirty="0">
                          <a:solidFill>
                            <a:srgbClr val="FF0000"/>
                          </a:solidFill>
                          <a:latin typeface="Century Gothic" panose="020B0502020202020204" pitchFamily="34" charset="0"/>
                        </a:rPr>
                        <a:t>12</a:t>
                      </a:r>
                    </a:p>
                  </a:txBody>
                  <a:tcPr marL="0" marR="0" marT="0" marB="0">
                    <a:lnL w="12700" cmpd="sng">
                      <a:noFill/>
                    </a:lnL>
                    <a:lnR w="12700" cmpd="sng">
                      <a:noFill/>
                    </a:lnR>
                    <a:lnT w="38100" cap="flat" cmpd="sng" algn="ctr">
                      <a:solidFill>
                        <a:srgbClr val="FF0000"/>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2864792"/>
                  </a:ext>
                </a:extLst>
              </a:tr>
            </a:tbl>
          </a:graphicData>
        </a:graphic>
      </p:graphicFrame>
      <p:graphicFrame>
        <p:nvGraphicFramePr>
          <p:cNvPr id="20" name="Table 19">
            <a:extLst>
              <a:ext uri="{FF2B5EF4-FFF2-40B4-BE49-F238E27FC236}">
                <a16:creationId xmlns:a16="http://schemas.microsoft.com/office/drawing/2014/main" id="{45E54411-0904-4157-8E54-F2DF25277216}"/>
              </a:ext>
            </a:extLst>
          </p:cNvPr>
          <p:cNvGraphicFramePr>
            <a:graphicFrameLocks noGrp="1"/>
          </p:cNvGraphicFramePr>
          <p:nvPr>
            <p:extLst>
              <p:ext uri="{D42A27DB-BD31-4B8C-83A1-F6EECF244321}">
                <p14:modId xmlns:p14="http://schemas.microsoft.com/office/powerpoint/2010/main" val="3315533325"/>
              </p:ext>
            </p:extLst>
          </p:nvPr>
        </p:nvGraphicFramePr>
        <p:xfrm>
          <a:off x="3897143" y="721759"/>
          <a:ext cx="324000" cy="612000"/>
        </p:xfrm>
        <a:graphic>
          <a:graphicData uri="http://schemas.openxmlformats.org/drawingml/2006/table">
            <a:tbl>
              <a:tblPr firstRow="1" bandRow="1">
                <a:tableStyleId>{5940675A-B579-460E-94D1-54222C63F5DA}</a:tableStyleId>
              </a:tblPr>
              <a:tblGrid>
                <a:gridCol w="324000">
                  <a:extLst>
                    <a:ext uri="{9D8B030D-6E8A-4147-A177-3AD203B41FA5}">
                      <a16:colId xmlns:a16="http://schemas.microsoft.com/office/drawing/2014/main" val="4208041135"/>
                    </a:ext>
                  </a:extLst>
                </a:gridCol>
              </a:tblGrid>
              <a:tr h="306000">
                <a:tc>
                  <a:txBody>
                    <a:bodyPr/>
                    <a:lstStyle/>
                    <a:p>
                      <a:pPr algn="ctr"/>
                      <a:r>
                        <a:rPr lang="en-US" sz="2000" b="1" i="0" dirty="0">
                          <a:latin typeface="Century Gothic" panose="020B0502020202020204" pitchFamily="34" charset="0"/>
                        </a:rPr>
                        <a:t>2</a:t>
                      </a:r>
                    </a:p>
                  </a:txBody>
                  <a:tcPr marL="0" marR="0" marT="0" marB="0" anchor="b">
                    <a:lnL w="12700" cmpd="sng">
                      <a:noFill/>
                    </a:lnL>
                    <a:lnR w="12700" cmpd="sng">
                      <a:noFill/>
                    </a:lnR>
                    <a:lnT w="12700" cmpd="sng">
                      <a:no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8114192"/>
                  </a:ext>
                </a:extLst>
              </a:tr>
              <a:tr h="306000">
                <a:tc>
                  <a:txBody>
                    <a:bodyPr/>
                    <a:lstStyle/>
                    <a:p>
                      <a:pPr algn="ctr"/>
                      <a:r>
                        <a:rPr lang="en-US" sz="2000" b="1" i="0" dirty="0">
                          <a:latin typeface="Century Gothic" panose="020B0502020202020204" pitchFamily="34" charset="0"/>
                        </a:rPr>
                        <a:t>6</a:t>
                      </a:r>
                    </a:p>
                  </a:txBody>
                  <a:tcPr marL="0" marR="0" marT="0" marB="0">
                    <a:lnL w="12700" cmpd="sng">
                      <a:noFill/>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92864792"/>
                  </a:ext>
                </a:extLst>
              </a:tr>
            </a:tbl>
          </a:graphicData>
        </a:graphic>
      </p:graphicFrame>
      <p:graphicFrame>
        <p:nvGraphicFramePr>
          <p:cNvPr id="13" name="Table 12">
            <a:extLst>
              <a:ext uri="{FF2B5EF4-FFF2-40B4-BE49-F238E27FC236}">
                <a16:creationId xmlns:a16="http://schemas.microsoft.com/office/drawing/2014/main" id="{0F39F691-9187-4FA9-8735-E56872138124}"/>
              </a:ext>
            </a:extLst>
          </p:cNvPr>
          <p:cNvGraphicFramePr>
            <a:graphicFrameLocks noGrp="1"/>
          </p:cNvGraphicFramePr>
          <p:nvPr>
            <p:extLst>
              <p:ext uri="{D42A27DB-BD31-4B8C-83A1-F6EECF244321}">
                <p14:modId xmlns:p14="http://schemas.microsoft.com/office/powerpoint/2010/main" val="2118770243"/>
              </p:ext>
            </p:extLst>
          </p:nvPr>
        </p:nvGraphicFramePr>
        <p:xfrm>
          <a:off x="5093520" y="2307013"/>
          <a:ext cx="3391779" cy="2243972"/>
        </p:xfrm>
        <a:graphic>
          <a:graphicData uri="http://schemas.openxmlformats.org/drawingml/2006/table">
            <a:tbl>
              <a:tblPr firstRow="1" bandRow="1">
                <a:tableStyleId>{5940675A-B579-460E-94D1-54222C63F5DA}</a:tableStyleId>
              </a:tblPr>
              <a:tblGrid>
                <a:gridCol w="1130593">
                  <a:extLst>
                    <a:ext uri="{9D8B030D-6E8A-4147-A177-3AD203B41FA5}">
                      <a16:colId xmlns:a16="http://schemas.microsoft.com/office/drawing/2014/main" val="1918712578"/>
                    </a:ext>
                  </a:extLst>
                </a:gridCol>
                <a:gridCol w="1130593">
                  <a:extLst>
                    <a:ext uri="{9D8B030D-6E8A-4147-A177-3AD203B41FA5}">
                      <a16:colId xmlns:a16="http://schemas.microsoft.com/office/drawing/2014/main" val="58721678"/>
                    </a:ext>
                  </a:extLst>
                </a:gridCol>
                <a:gridCol w="1130593">
                  <a:extLst>
                    <a:ext uri="{9D8B030D-6E8A-4147-A177-3AD203B41FA5}">
                      <a16:colId xmlns:a16="http://schemas.microsoft.com/office/drawing/2014/main" val="1408721867"/>
                    </a:ext>
                  </a:extLst>
                </a:gridCol>
              </a:tblGrid>
              <a:tr h="560993">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433672"/>
                  </a:ext>
                </a:extLst>
              </a:tr>
              <a:tr h="560993">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515100"/>
                  </a:ext>
                </a:extLst>
              </a:tr>
              <a:tr h="560993">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8787947"/>
                  </a:ext>
                </a:extLst>
              </a:tr>
              <a:tr h="560993">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59449747"/>
                  </a:ext>
                </a:extLst>
              </a:tr>
            </a:tbl>
          </a:graphicData>
        </a:graphic>
      </p:graphicFrame>
      <p:graphicFrame>
        <p:nvGraphicFramePr>
          <p:cNvPr id="14" name="Table 13">
            <a:extLst>
              <a:ext uri="{FF2B5EF4-FFF2-40B4-BE49-F238E27FC236}">
                <a16:creationId xmlns:a16="http://schemas.microsoft.com/office/drawing/2014/main" id="{2028B1FE-1C2D-4A16-B71A-F34FF9D0C580}"/>
              </a:ext>
            </a:extLst>
          </p:cNvPr>
          <p:cNvGraphicFramePr>
            <a:graphicFrameLocks noGrp="1"/>
          </p:cNvGraphicFramePr>
          <p:nvPr>
            <p:extLst>
              <p:ext uri="{D42A27DB-BD31-4B8C-83A1-F6EECF244321}">
                <p14:modId xmlns:p14="http://schemas.microsoft.com/office/powerpoint/2010/main" val="3381053910"/>
              </p:ext>
            </p:extLst>
          </p:nvPr>
        </p:nvGraphicFramePr>
        <p:xfrm>
          <a:off x="988523" y="2307013"/>
          <a:ext cx="3391779" cy="2243972"/>
        </p:xfrm>
        <a:graphic>
          <a:graphicData uri="http://schemas.openxmlformats.org/drawingml/2006/table">
            <a:tbl>
              <a:tblPr firstRow="1" bandRow="1">
                <a:tableStyleId>{5940675A-B579-460E-94D1-54222C63F5DA}</a:tableStyleId>
              </a:tblPr>
              <a:tblGrid>
                <a:gridCol w="1130593">
                  <a:extLst>
                    <a:ext uri="{9D8B030D-6E8A-4147-A177-3AD203B41FA5}">
                      <a16:colId xmlns:a16="http://schemas.microsoft.com/office/drawing/2014/main" val="1918712578"/>
                    </a:ext>
                  </a:extLst>
                </a:gridCol>
                <a:gridCol w="1130593">
                  <a:extLst>
                    <a:ext uri="{9D8B030D-6E8A-4147-A177-3AD203B41FA5}">
                      <a16:colId xmlns:a16="http://schemas.microsoft.com/office/drawing/2014/main" val="58721678"/>
                    </a:ext>
                  </a:extLst>
                </a:gridCol>
                <a:gridCol w="1130593">
                  <a:extLst>
                    <a:ext uri="{9D8B030D-6E8A-4147-A177-3AD203B41FA5}">
                      <a16:colId xmlns:a16="http://schemas.microsoft.com/office/drawing/2014/main" val="1408721867"/>
                    </a:ext>
                  </a:extLst>
                </a:gridCol>
              </a:tblGrid>
              <a:tr h="1121986">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433672"/>
                  </a:ext>
                </a:extLst>
              </a:tr>
              <a:tr h="1121986">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200" dirty="0"/>
                    </a:p>
                  </a:txBody>
                  <a:tcPr marL="63305" marR="63305" marT="31652" marB="3165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89515100"/>
                  </a:ext>
                </a:extLst>
              </a:tr>
            </a:tbl>
          </a:graphicData>
        </a:graphic>
      </p:graphicFrame>
    </p:spTree>
    <p:extLst>
      <p:ext uri="{BB962C8B-B14F-4D97-AF65-F5344CB8AC3E}">
        <p14:creationId xmlns:p14="http://schemas.microsoft.com/office/powerpoint/2010/main" val="1210177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Colour the second image to show an equivalent fraction. </a:t>
            </a:r>
          </a:p>
          <a:p>
            <a:pPr lvl="0" algn="ctr" defTabSz="685800">
              <a:defRPr/>
            </a:pPr>
            <a:r>
              <a:rPr lang="en-GB" sz="2000" b="1" dirty="0">
                <a:solidFill>
                  <a:schemeClr val="tx1"/>
                </a:solidFill>
                <a:latin typeface="Century Gothic" panose="020B0502020202020204" pitchFamily="34" charset="0"/>
              </a:rPr>
              <a:t>Write the fractions underneath.</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aphicFrame>
        <p:nvGraphicFramePr>
          <p:cNvPr id="6" name="Table 5">
            <a:extLst>
              <a:ext uri="{FF2B5EF4-FFF2-40B4-BE49-F238E27FC236}">
                <a16:creationId xmlns:a16="http://schemas.microsoft.com/office/drawing/2014/main" id="{4BBECD54-9A5C-9A4D-8458-46BBF8DB5269}"/>
              </a:ext>
            </a:extLst>
          </p:cNvPr>
          <p:cNvGraphicFramePr>
            <a:graphicFrameLocks noGrp="1"/>
          </p:cNvGraphicFramePr>
          <p:nvPr>
            <p:extLst>
              <p:ext uri="{D42A27DB-BD31-4B8C-83A1-F6EECF244321}">
                <p14:modId xmlns:p14="http://schemas.microsoft.com/office/powerpoint/2010/main" val="240584101"/>
              </p:ext>
            </p:extLst>
          </p:nvPr>
        </p:nvGraphicFramePr>
        <p:xfrm>
          <a:off x="1251561" y="2017480"/>
          <a:ext cx="2650475" cy="1979691"/>
        </p:xfrm>
        <a:graphic>
          <a:graphicData uri="http://schemas.openxmlformats.org/drawingml/2006/table">
            <a:tbl>
              <a:tblPr firstRow="1" bandRow="1">
                <a:tableStyleId>{5940675A-B579-460E-94D1-54222C63F5DA}</a:tableStyleId>
              </a:tblPr>
              <a:tblGrid>
                <a:gridCol w="2650475">
                  <a:extLst>
                    <a:ext uri="{9D8B030D-6E8A-4147-A177-3AD203B41FA5}">
                      <a16:colId xmlns:a16="http://schemas.microsoft.com/office/drawing/2014/main" val="425212734"/>
                    </a:ext>
                  </a:extLst>
                </a:gridCol>
              </a:tblGrid>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4993"/>
                  </a:ext>
                </a:extLst>
              </a:tr>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7260053"/>
                  </a:ext>
                </a:extLst>
              </a:tr>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87786729"/>
                  </a:ext>
                </a:extLst>
              </a:tr>
            </a:tbl>
          </a:graphicData>
        </a:graphic>
      </p:graphicFrame>
      <p:graphicFrame>
        <p:nvGraphicFramePr>
          <p:cNvPr id="10" name="Table 9">
            <a:extLst>
              <a:ext uri="{FF2B5EF4-FFF2-40B4-BE49-F238E27FC236}">
                <a16:creationId xmlns:a16="http://schemas.microsoft.com/office/drawing/2014/main" id="{C7E13A23-87F2-884C-ABAA-7CF272136742}"/>
              </a:ext>
            </a:extLst>
          </p:cNvPr>
          <p:cNvGraphicFramePr>
            <a:graphicFrameLocks noGrp="1"/>
          </p:cNvGraphicFramePr>
          <p:nvPr>
            <p:extLst>
              <p:ext uri="{D42A27DB-BD31-4B8C-83A1-F6EECF244321}">
                <p14:modId xmlns:p14="http://schemas.microsoft.com/office/powerpoint/2010/main" val="1585436379"/>
              </p:ext>
            </p:extLst>
          </p:nvPr>
        </p:nvGraphicFramePr>
        <p:xfrm>
          <a:off x="3257739" y="4270766"/>
          <a:ext cx="644297" cy="1295484"/>
        </p:xfrm>
        <a:graphic>
          <a:graphicData uri="http://schemas.openxmlformats.org/drawingml/2006/table">
            <a:tbl>
              <a:tblPr firstRow="1" bandRow="1">
                <a:tableStyleId>{5940675A-B579-460E-94D1-54222C63F5DA}</a:tableStyleId>
              </a:tblPr>
              <a:tblGrid>
                <a:gridCol w="644297">
                  <a:extLst>
                    <a:ext uri="{9D8B030D-6E8A-4147-A177-3AD203B41FA5}">
                      <a16:colId xmlns:a16="http://schemas.microsoft.com/office/drawing/2014/main" val="4208041135"/>
                    </a:ext>
                  </a:extLst>
                </a:gridCol>
              </a:tblGrid>
              <a:tr h="536063">
                <a:tc>
                  <a:txBody>
                    <a:bodyPr/>
                    <a:lstStyle/>
                    <a:p>
                      <a:pPr algn="ctr"/>
                      <a:endParaRPr lang="en-US" sz="2200" b="1" i="0" dirty="0">
                        <a:latin typeface="Century Gothic" panose="020B0502020202020204" pitchFamily="34" charset="0"/>
                      </a:endParaRPr>
                    </a:p>
                  </a:txBody>
                  <a:tcPr marL="0" marR="0" marT="0"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8114192"/>
                  </a:ext>
                </a:extLst>
              </a:tr>
              <a:tr h="111679">
                <a:tc>
                  <a:txBody>
                    <a:bodyPr/>
                    <a:lstStyle/>
                    <a:p>
                      <a:pPr algn="ctr"/>
                      <a:endParaRPr lang="en-US" sz="300" b="1" i="0" dirty="0">
                        <a:latin typeface="Century Gothic" panose="020B0502020202020204" pitchFamily="34" charset="0"/>
                      </a:endParaRPr>
                    </a:p>
                  </a:txBody>
                  <a:tcPr marL="0" marR="0" marT="0" marB="0" anchor="b">
                    <a:lnL w="12700" cmpd="sng">
                      <a:noFill/>
                    </a:lnL>
                    <a:lnR w="12700" cmpd="sng">
                      <a:noFill/>
                    </a:lnR>
                    <a:lnT w="38100" cap="flat" cmpd="sng" algn="ctr">
                      <a:solidFill>
                        <a:srgbClr val="00B0F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763192"/>
                  </a:ext>
                </a:extLst>
              </a:tr>
              <a:tr h="111679">
                <a:tc>
                  <a:txBody>
                    <a:bodyPr/>
                    <a:lstStyle/>
                    <a:p>
                      <a:pPr algn="ctr"/>
                      <a:endParaRPr lang="en-US" sz="300" b="1" i="0" dirty="0">
                        <a:latin typeface="Century Gothic" panose="020B0502020202020204" pitchFamily="34" charset="0"/>
                      </a:endParaRPr>
                    </a:p>
                  </a:txBody>
                  <a:tcPr marL="0" marR="0" marT="0" marB="0" anchor="b">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206835"/>
                  </a:ext>
                </a:extLst>
              </a:tr>
              <a:tr h="536063">
                <a:tc>
                  <a:txBody>
                    <a:bodyPr/>
                    <a:lstStyle/>
                    <a:p>
                      <a:pPr algn="ctr"/>
                      <a:endParaRPr lang="en-US" sz="2200" b="1" i="0" dirty="0">
                        <a:latin typeface="Century Gothic" panose="020B0502020202020204" pitchFamily="34" charset="0"/>
                      </a:endParaRPr>
                    </a:p>
                  </a:txBody>
                  <a:tcPr marL="0" marR="0" marT="0"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864792"/>
                  </a:ext>
                </a:extLst>
              </a:tr>
            </a:tbl>
          </a:graphicData>
        </a:graphic>
      </p:graphicFrame>
      <p:sp>
        <p:nvSpPr>
          <p:cNvPr id="12" name="TextBox 11">
            <a:extLst>
              <a:ext uri="{FF2B5EF4-FFF2-40B4-BE49-F238E27FC236}">
                <a16:creationId xmlns:a16="http://schemas.microsoft.com/office/drawing/2014/main" id="{3F67B8C3-A2CE-CD4F-BE02-A569D3A9620E}"/>
              </a:ext>
            </a:extLst>
          </p:cNvPr>
          <p:cNvSpPr txBox="1"/>
          <p:nvPr/>
        </p:nvSpPr>
        <p:spPr>
          <a:xfrm>
            <a:off x="4319375" y="2684160"/>
            <a:ext cx="461986" cy="646330"/>
          </a:xfrm>
          <a:prstGeom prst="rect">
            <a:avLst/>
          </a:prstGeom>
          <a:noFill/>
        </p:spPr>
        <p:txBody>
          <a:bodyPr wrap="none" rtlCol="0">
            <a:spAutoFit/>
          </a:bodyPr>
          <a:lstStyle/>
          <a:p>
            <a:r>
              <a:rPr lang="en-US" sz="3600" b="1" dirty="0">
                <a:latin typeface="Century Gothic" panose="020B0502020202020204" pitchFamily="34" charset="0"/>
              </a:rPr>
              <a:t>=</a:t>
            </a:r>
          </a:p>
        </p:txBody>
      </p:sp>
      <p:sp>
        <p:nvSpPr>
          <p:cNvPr id="13" name="TextBox 12">
            <a:extLst>
              <a:ext uri="{FF2B5EF4-FFF2-40B4-BE49-F238E27FC236}">
                <a16:creationId xmlns:a16="http://schemas.microsoft.com/office/drawing/2014/main" id="{8539BE8F-881C-F34C-96A2-D48F14F86F01}"/>
              </a:ext>
            </a:extLst>
          </p:cNvPr>
          <p:cNvSpPr txBox="1"/>
          <p:nvPr/>
        </p:nvSpPr>
        <p:spPr>
          <a:xfrm>
            <a:off x="4319375" y="4595343"/>
            <a:ext cx="461986" cy="646330"/>
          </a:xfrm>
          <a:prstGeom prst="rect">
            <a:avLst/>
          </a:prstGeom>
          <a:noFill/>
        </p:spPr>
        <p:txBody>
          <a:bodyPr wrap="none" rtlCol="0">
            <a:spAutoFit/>
          </a:bodyPr>
          <a:lstStyle/>
          <a:p>
            <a:r>
              <a:rPr lang="en-US" sz="3600" b="1" dirty="0">
                <a:latin typeface="Century Gothic" panose="020B0502020202020204" pitchFamily="34" charset="0"/>
              </a:rPr>
              <a:t>=</a:t>
            </a:r>
          </a:p>
        </p:txBody>
      </p:sp>
      <p:graphicFrame>
        <p:nvGraphicFramePr>
          <p:cNvPr id="14" name="Table 13">
            <a:extLst>
              <a:ext uri="{FF2B5EF4-FFF2-40B4-BE49-F238E27FC236}">
                <a16:creationId xmlns:a16="http://schemas.microsoft.com/office/drawing/2014/main" id="{B19BD420-A001-124A-892F-7BE49D2FC0F6}"/>
              </a:ext>
            </a:extLst>
          </p:cNvPr>
          <p:cNvGraphicFramePr>
            <a:graphicFrameLocks noGrp="1"/>
          </p:cNvGraphicFramePr>
          <p:nvPr>
            <p:extLst>
              <p:ext uri="{D42A27DB-BD31-4B8C-83A1-F6EECF244321}">
                <p14:modId xmlns:p14="http://schemas.microsoft.com/office/powerpoint/2010/main" val="4137017356"/>
              </p:ext>
            </p:extLst>
          </p:nvPr>
        </p:nvGraphicFramePr>
        <p:xfrm>
          <a:off x="5158767" y="4270766"/>
          <a:ext cx="644297" cy="1295484"/>
        </p:xfrm>
        <a:graphic>
          <a:graphicData uri="http://schemas.openxmlformats.org/drawingml/2006/table">
            <a:tbl>
              <a:tblPr firstRow="1" bandRow="1">
                <a:tableStyleId>{5940675A-B579-460E-94D1-54222C63F5DA}</a:tableStyleId>
              </a:tblPr>
              <a:tblGrid>
                <a:gridCol w="644297">
                  <a:extLst>
                    <a:ext uri="{9D8B030D-6E8A-4147-A177-3AD203B41FA5}">
                      <a16:colId xmlns:a16="http://schemas.microsoft.com/office/drawing/2014/main" val="4208041135"/>
                    </a:ext>
                  </a:extLst>
                </a:gridCol>
              </a:tblGrid>
              <a:tr h="536063">
                <a:tc>
                  <a:txBody>
                    <a:bodyPr/>
                    <a:lstStyle/>
                    <a:p>
                      <a:pPr algn="ctr"/>
                      <a:endParaRPr lang="en-US" sz="2200" b="1" i="0" dirty="0">
                        <a:latin typeface="Century Gothic" panose="020B0502020202020204" pitchFamily="34" charset="0"/>
                      </a:endParaRPr>
                    </a:p>
                  </a:txBody>
                  <a:tcPr marL="0" marR="0" marT="0" marB="0" anchor="b">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8114192"/>
                  </a:ext>
                </a:extLst>
              </a:tr>
              <a:tr h="111679">
                <a:tc>
                  <a:txBody>
                    <a:bodyPr/>
                    <a:lstStyle/>
                    <a:p>
                      <a:pPr algn="ctr"/>
                      <a:endParaRPr lang="en-US" sz="300" b="1" i="0" dirty="0">
                        <a:latin typeface="Century Gothic" panose="020B0502020202020204" pitchFamily="34" charset="0"/>
                      </a:endParaRPr>
                    </a:p>
                  </a:txBody>
                  <a:tcPr marL="0" marR="0" marT="0" marB="0" anchor="b">
                    <a:lnL w="12700" cmpd="sng">
                      <a:noFill/>
                    </a:lnL>
                    <a:lnR w="12700" cmpd="sng">
                      <a:noFill/>
                    </a:lnR>
                    <a:lnT w="38100" cap="flat" cmpd="sng" algn="ctr">
                      <a:solidFill>
                        <a:srgbClr val="00B0F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763192"/>
                  </a:ext>
                </a:extLst>
              </a:tr>
              <a:tr h="111679">
                <a:tc>
                  <a:txBody>
                    <a:bodyPr/>
                    <a:lstStyle/>
                    <a:p>
                      <a:pPr algn="ctr"/>
                      <a:endParaRPr lang="en-US" sz="300" b="1" i="0" dirty="0">
                        <a:latin typeface="Century Gothic" panose="020B0502020202020204" pitchFamily="34" charset="0"/>
                      </a:endParaRPr>
                    </a:p>
                  </a:txBody>
                  <a:tcPr marL="0" marR="0" marT="0" marB="0" anchor="b">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206835"/>
                  </a:ext>
                </a:extLst>
              </a:tr>
              <a:tr h="536063">
                <a:tc>
                  <a:txBody>
                    <a:bodyPr/>
                    <a:lstStyle/>
                    <a:p>
                      <a:pPr algn="ctr"/>
                      <a:endParaRPr lang="en-US" sz="2200" b="1" i="0" dirty="0">
                        <a:latin typeface="Century Gothic" panose="020B0502020202020204" pitchFamily="34" charset="0"/>
                      </a:endParaRPr>
                    </a:p>
                  </a:txBody>
                  <a:tcPr marL="0" marR="0" marT="0" marB="0">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864792"/>
                  </a:ext>
                </a:extLst>
              </a:tr>
            </a:tbl>
          </a:graphicData>
        </a:graphic>
      </p:graphicFrame>
      <p:graphicFrame>
        <p:nvGraphicFramePr>
          <p:cNvPr id="15" name="Table 14">
            <a:extLst>
              <a:ext uri="{FF2B5EF4-FFF2-40B4-BE49-F238E27FC236}">
                <a16:creationId xmlns:a16="http://schemas.microsoft.com/office/drawing/2014/main" id="{159C3611-1FE1-442D-92DE-D3897A8956CF}"/>
              </a:ext>
            </a:extLst>
          </p:cNvPr>
          <p:cNvGraphicFramePr>
            <a:graphicFrameLocks noGrp="1"/>
          </p:cNvGraphicFramePr>
          <p:nvPr>
            <p:extLst>
              <p:ext uri="{D42A27DB-BD31-4B8C-83A1-F6EECF244321}">
                <p14:modId xmlns:p14="http://schemas.microsoft.com/office/powerpoint/2010/main" val="498315394"/>
              </p:ext>
            </p:extLst>
          </p:nvPr>
        </p:nvGraphicFramePr>
        <p:xfrm>
          <a:off x="5241966" y="2017479"/>
          <a:ext cx="2650475" cy="1979691"/>
        </p:xfrm>
        <a:graphic>
          <a:graphicData uri="http://schemas.openxmlformats.org/drawingml/2006/table">
            <a:tbl>
              <a:tblPr firstRow="1" bandRow="1">
                <a:tableStyleId>{5940675A-B579-460E-94D1-54222C63F5DA}</a:tableStyleId>
              </a:tblPr>
              <a:tblGrid>
                <a:gridCol w="530095">
                  <a:extLst>
                    <a:ext uri="{9D8B030D-6E8A-4147-A177-3AD203B41FA5}">
                      <a16:colId xmlns:a16="http://schemas.microsoft.com/office/drawing/2014/main" val="425212734"/>
                    </a:ext>
                  </a:extLst>
                </a:gridCol>
                <a:gridCol w="530095">
                  <a:extLst>
                    <a:ext uri="{9D8B030D-6E8A-4147-A177-3AD203B41FA5}">
                      <a16:colId xmlns:a16="http://schemas.microsoft.com/office/drawing/2014/main" val="1016258548"/>
                    </a:ext>
                  </a:extLst>
                </a:gridCol>
                <a:gridCol w="530095">
                  <a:extLst>
                    <a:ext uri="{9D8B030D-6E8A-4147-A177-3AD203B41FA5}">
                      <a16:colId xmlns:a16="http://schemas.microsoft.com/office/drawing/2014/main" val="3569824635"/>
                    </a:ext>
                  </a:extLst>
                </a:gridCol>
                <a:gridCol w="530095">
                  <a:extLst>
                    <a:ext uri="{9D8B030D-6E8A-4147-A177-3AD203B41FA5}">
                      <a16:colId xmlns:a16="http://schemas.microsoft.com/office/drawing/2014/main" val="953946901"/>
                    </a:ext>
                  </a:extLst>
                </a:gridCol>
                <a:gridCol w="530095">
                  <a:extLst>
                    <a:ext uri="{9D8B030D-6E8A-4147-A177-3AD203B41FA5}">
                      <a16:colId xmlns:a16="http://schemas.microsoft.com/office/drawing/2014/main" val="1484208561"/>
                    </a:ext>
                  </a:extLst>
                </a:gridCol>
              </a:tblGrid>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4993"/>
                  </a:ext>
                </a:extLst>
              </a:tr>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7260053"/>
                  </a:ext>
                </a:extLst>
              </a:tr>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7786729"/>
                  </a:ext>
                </a:extLst>
              </a:tr>
            </a:tbl>
          </a:graphicData>
        </a:graphic>
      </p:graphicFrame>
    </p:spTree>
    <p:extLst>
      <p:ext uri="{BB962C8B-B14F-4D97-AF65-F5344CB8AC3E}">
        <p14:creationId xmlns:p14="http://schemas.microsoft.com/office/powerpoint/2010/main" val="271620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u="sng"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Colour the second image to show an equivalent fraction. </a:t>
            </a:r>
          </a:p>
          <a:p>
            <a:pPr lvl="0" algn="ctr" defTabSz="685800">
              <a:defRPr/>
            </a:pPr>
            <a:r>
              <a:rPr lang="en-GB" sz="2000" b="1" dirty="0">
                <a:solidFill>
                  <a:schemeClr val="tx1"/>
                </a:solidFill>
                <a:latin typeface="Century Gothic" panose="020B0502020202020204" pitchFamily="34" charset="0"/>
              </a:rPr>
              <a:t>Write the fractions underneath.</a:t>
            </a: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12" name="TextBox 11">
            <a:extLst>
              <a:ext uri="{FF2B5EF4-FFF2-40B4-BE49-F238E27FC236}">
                <a16:creationId xmlns:a16="http://schemas.microsoft.com/office/drawing/2014/main" id="{3F67B8C3-A2CE-CD4F-BE02-A569D3A9620E}"/>
              </a:ext>
            </a:extLst>
          </p:cNvPr>
          <p:cNvSpPr txBox="1"/>
          <p:nvPr/>
        </p:nvSpPr>
        <p:spPr>
          <a:xfrm>
            <a:off x="4319375" y="2684160"/>
            <a:ext cx="461986" cy="646330"/>
          </a:xfrm>
          <a:prstGeom prst="rect">
            <a:avLst/>
          </a:prstGeom>
          <a:noFill/>
        </p:spPr>
        <p:txBody>
          <a:bodyPr wrap="none" rtlCol="0">
            <a:spAutoFit/>
          </a:bodyPr>
          <a:lstStyle/>
          <a:p>
            <a:r>
              <a:rPr lang="en-US" sz="3600" b="1" dirty="0">
                <a:latin typeface="Century Gothic" panose="020B0502020202020204" pitchFamily="34" charset="0"/>
              </a:rPr>
              <a:t>=</a:t>
            </a:r>
          </a:p>
        </p:txBody>
      </p:sp>
      <p:sp>
        <p:nvSpPr>
          <p:cNvPr id="13" name="TextBox 12">
            <a:extLst>
              <a:ext uri="{FF2B5EF4-FFF2-40B4-BE49-F238E27FC236}">
                <a16:creationId xmlns:a16="http://schemas.microsoft.com/office/drawing/2014/main" id="{8539BE8F-881C-F34C-96A2-D48F14F86F01}"/>
              </a:ext>
            </a:extLst>
          </p:cNvPr>
          <p:cNvSpPr txBox="1"/>
          <p:nvPr/>
        </p:nvSpPr>
        <p:spPr>
          <a:xfrm>
            <a:off x="4319375" y="4595343"/>
            <a:ext cx="461986" cy="646330"/>
          </a:xfrm>
          <a:prstGeom prst="rect">
            <a:avLst/>
          </a:prstGeom>
          <a:noFill/>
        </p:spPr>
        <p:txBody>
          <a:bodyPr wrap="none" rtlCol="0">
            <a:spAutoFit/>
          </a:bodyPr>
          <a:lstStyle/>
          <a:p>
            <a:r>
              <a:rPr lang="en-US" sz="3600" b="1" dirty="0">
                <a:latin typeface="Century Gothic" panose="020B0502020202020204" pitchFamily="34" charset="0"/>
              </a:rPr>
              <a:t>=</a:t>
            </a:r>
          </a:p>
        </p:txBody>
      </p:sp>
      <p:graphicFrame>
        <p:nvGraphicFramePr>
          <p:cNvPr id="16" name="Table 15">
            <a:extLst>
              <a:ext uri="{FF2B5EF4-FFF2-40B4-BE49-F238E27FC236}">
                <a16:creationId xmlns:a16="http://schemas.microsoft.com/office/drawing/2014/main" id="{76E3E7FB-D8DE-4C23-9B18-990AECF12EAA}"/>
              </a:ext>
            </a:extLst>
          </p:cNvPr>
          <p:cNvGraphicFramePr>
            <a:graphicFrameLocks noGrp="1"/>
          </p:cNvGraphicFramePr>
          <p:nvPr>
            <p:extLst>
              <p:ext uri="{D42A27DB-BD31-4B8C-83A1-F6EECF244321}">
                <p14:modId xmlns:p14="http://schemas.microsoft.com/office/powerpoint/2010/main" val="1389106140"/>
              </p:ext>
            </p:extLst>
          </p:nvPr>
        </p:nvGraphicFramePr>
        <p:xfrm>
          <a:off x="3257739" y="4270766"/>
          <a:ext cx="644297" cy="1295484"/>
        </p:xfrm>
        <a:graphic>
          <a:graphicData uri="http://schemas.openxmlformats.org/drawingml/2006/table">
            <a:tbl>
              <a:tblPr firstRow="1" bandRow="1">
                <a:tableStyleId>{5940675A-B579-460E-94D1-54222C63F5DA}</a:tableStyleId>
              </a:tblPr>
              <a:tblGrid>
                <a:gridCol w="644297">
                  <a:extLst>
                    <a:ext uri="{9D8B030D-6E8A-4147-A177-3AD203B41FA5}">
                      <a16:colId xmlns:a16="http://schemas.microsoft.com/office/drawing/2014/main" val="4208041135"/>
                    </a:ext>
                  </a:extLst>
                </a:gridCol>
              </a:tblGrid>
              <a:tr h="536063">
                <a:tc>
                  <a:txBody>
                    <a:bodyPr/>
                    <a:lstStyle/>
                    <a:p>
                      <a:pPr algn="ctr"/>
                      <a:r>
                        <a:rPr lang="en-US" sz="2200" b="1" i="0" dirty="0">
                          <a:solidFill>
                            <a:srgbClr val="FF0000"/>
                          </a:solidFill>
                          <a:latin typeface="Century Gothic" panose="020B0502020202020204" pitchFamily="34" charset="0"/>
                        </a:rPr>
                        <a:t>1</a:t>
                      </a: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8114192"/>
                  </a:ext>
                </a:extLst>
              </a:tr>
              <a:tr h="111679">
                <a:tc>
                  <a:txBody>
                    <a:bodyPr/>
                    <a:lstStyle/>
                    <a:p>
                      <a:pPr algn="ctr"/>
                      <a:endParaRPr lang="en-US" sz="300" b="1" i="0" dirty="0">
                        <a:solidFill>
                          <a:srgbClr val="FF0000"/>
                        </a:solidFill>
                        <a:latin typeface="Century Gothic" panose="020B0502020202020204" pitchFamily="34" charset="0"/>
                      </a:endParaRPr>
                    </a:p>
                  </a:txBody>
                  <a:tcPr marL="0" marR="0" marT="0" marB="0" anchor="b">
                    <a:lnL w="12700" cmpd="sng">
                      <a:noFill/>
                    </a:lnL>
                    <a:lnR w="12700" cmpd="sng">
                      <a:noFill/>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763192"/>
                  </a:ext>
                </a:extLst>
              </a:tr>
              <a:tr h="111679">
                <a:tc>
                  <a:txBody>
                    <a:bodyPr/>
                    <a:lstStyle/>
                    <a:p>
                      <a:pPr algn="ctr"/>
                      <a:endParaRPr lang="en-US" sz="300" b="1" i="0" dirty="0">
                        <a:solidFill>
                          <a:srgbClr val="FF0000"/>
                        </a:solidFill>
                        <a:latin typeface="Century Gothic" panose="020B0502020202020204" pitchFamily="34" charset="0"/>
                      </a:endParaRPr>
                    </a:p>
                  </a:txBody>
                  <a:tcPr marL="0" marR="0" marT="0" marB="0" anchor="b">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206835"/>
                  </a:ext>
                </a:extLst>
              </a:tr>
              <a:tr h="536063">
                <a:tc>
                  <a:txBody>
                    <a:bodyPr/>
                    <a:lstStyle/>
                    <a:p>
                      <a:pPr algn="ctr"/>
                      <a:r>
                        <a:rPr lang="en-US" sz="2200" b="1" i="0" dirty="0">
                          <a:solidFill>
                            <a:srgbClr val="FF0000"/>
                          </a:solidFill>
                          <a:latin typeface="Century Gothic" panose="020B0502020202020204" pitchFamily="34" charset="0"/>
                        </a:rPr>
                        <a:t>3</a:t>
                      </a: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864792"/>
                  </a:ext>
                </a:extLst>
              </a:tr>
            </a:tbl>
          </a:graphicData>
        </a:graphic>
      </p:graphicFrame>
      <p:graphicFrame>
        <p:nvGraphicFramePr>
          <p:cNvPr id="20" name="Table 19">
            <a:extLst>
              <a:ext uri="{FF2B5EF4-FFF2-40B4-BE49-F238E27FC236}">
                <a16:creationId xmlns:a16="http://schemas.microsoft.com/office/drawing/2014/main" id="{370D2BC0-CD31-4DF2-99C2-71981445E2DF}"/>
              </a:ext>
            </a:extLst>
          </p:cNvPr>
          <p:cNvGraphicFramePr>
            <a:graphicFrameLocks noGrp="1"/>
          </p:cNvGraphicFramePr>
          <p:nvPr>
            <p:extLst>
              <p:ext uri="{D42A27DB-BD31-4B8C-83A1-F6EECF244321}">
                <p14:modId xmlns:p14="http://schemas.microsoft.com/office/powerpoint/2010/main" val="224122828"/>
              </p:ext>
            </p:extLst>
          </p:nvPr>
        </p:nvGraphicFramePr>
        <p:xfrm>
          <a:off x="5156261" y="4270766"/>
          <a:ext cx="644297" cy="1295484"/>
        </p:xfrm>
        <a:graphic>
          <a:graphicData uri="http://schemas.openxmlformats.org/drawingml/2006/table">
            <a:tbl>
              <a:tblPr firstRow="1" bandRow="1">
                <a:tableStyleId>{5940675A-B579-460E-94D1-54222C63F5DA}</a:tableStyleId>
              </a:tblPr>
              <a:tblGrid>
                <a:gridCol w="644297">
                  <a:extLst>
                    <a:ext uri="{9D8B030D-6E8A-4147-A177-3AD203B41FA5}">
                      <a16:colId xmlns:a16="http://schemas.microsoft.com/office/drawing/2014/main" val="4208041135"/>
                    </a:ext>
                  </a:extLst>
                </a:gridCol>
              </a:tblGrid>
              <a:tr h="536063">
                <a:tc>
                  <a:txBody>
                    <a:bodyPr/>
                    <a:lstStyle/>
                    <a:p>
                      <a:pPr algn="ctr"/>
                      <a:r>
                        <a:rPr lang="en-US" sz="2200" b="1" i="0" dirty="0">
                          <a:solidFill>
                            <a:srgbClr val="FF0000"/>
                          </a:solidFill>
                          <a:latin typeface="Century Gothic" panose="020B0502020202020204" pitchFamily="34" charset="0"/>
                        </a:rPr>
                        <a:t>5</a:t>
                      </a: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58114192"/>
                  </a:ext>
                </a:extLst>
              </a:tr>
              <a:tr h="111679">
                <a:tc>
                  <a:txBody>
                    <a:bodyPr/>
                    <a:lstStyle/>
                    <a:p>
                      <a:pPr algn="ctr"/>
                      <a:endParaRPr lang="en-US" sz="300" b="1" i="0" dirty="0">
                        <a:solidFill>
                          <a:srgbClr val="FF0000"/>
                        </a:solidFill>
                        <a:latin typeface="Century Gothic" panose="020B0502020202020204" pitchFamily="34" charset="0"/>
                      </a:endParaRPr>
                    </a:p>
                  </a:txBody>
                  <a:tcPr marL="0" marR="0" marT="0" marB="0" anchor="b">
                    <a:lnL w="12700" cmpd="sng">
                      <a:noFill/>
                    </a:lnL>
                    <a:lnR w="12700" cmpd="sng">
                      <a:noFill/>
                    </a:lnR>
                    <a:lnT w="38100" cap="flat" cmpd="sng" algn="ctr">
                      <a:solidFill>
                        <a:srgbClr val="FF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8763192"/>
                  </a:ext>
                </a:extLst>
              </a:tr>
              <a:tr h="111679">
                <a:tc>
                  <a:txBody>
                    <a:bodyPr/>
                    <a:lstStyle/>
                    <a:p>
                      <a:pPr algn="ctr"/>
                      <a:endParaRPr lang="en-US" sz="300" b="1" i="0" dirty="0">
                        <a:solidFill>
                          <a:srgbClr val="FF0000"/>
                        </a:solidFill>
                        <a:latin typeface="Century Gothic" panose="020B0502020202020204" pitchFamily="34" charset="0"/>
                      </a:endParaRPr>
                    </a:p>
                  </a:txBody>
                  <a:tcPr marL="0" marR="0" marT="0" marB="0" anchor="b">
                    <a:lnL w="12700" cmpd="sng">
                      <a:noFill/>
                    </a:lnL>
                    <a:lnR w="12700" cmpd="sng">
                      <a:noFill/>
                    </a:lnR>
                    <a:lnT w="38100" cap="flat" cmpd="sng" algn="ctr">
                      <a:solidFill>
                        <a:schemeClr val="tx1"/>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01206835"/>
                  </a:ext>
                </a:extLst>
              </a:tr>
              <a:tr h="536063">
                <a:tc>
                  <a:txBody>
                    <a:bodyPr/>
                    <a:lstStyle/>
                    <a:p>
                      <a:pPr algn="ctr"/>
                      <a:r>
                        <a:rPr lang="en-US" sz="2200" b="1" i="0" dirty="0">
                          <a:solidFill>
                            <a:srgbClr val="FF0000"/>
                          </a:solidFill>
                          <a:latin typeface="Century Gothic" panose="020B0502020202020204" pitchFamily="34" charset="0"/>
                        </a:rPr>
                        <a:t>15</a:t>
                      </a:r>
                    </a:p>
                  </a:txBody>
                  <a:tcPr marL="0" marR="0" marT="0" marB="0" anchor="ctr">
                    <a:lnL w="38100" cap="flat" cmpd="sng" algn="ctr">
                      <a:solidFill>
                        <a:srgbClr val="FF0000"/>
                      </a:solidFill>
                      <a:prstDash val="solid"/>
                      <a:round/>
                      <a:headEnd type="none" w="med" len="med"/>
                      <a:tailEnd type="none" w="med" len="med"/>
                    </a:lnL>
                    <a:lnR w="38100" cap="flat" cmpd="sng" algn="ctr">
                      <a:solidFill>
                        <a:srgbClr val="FF0000"/>
                      </a:solidFill>
                      <a:prstDash val="solid"/>
                      <a:round/>
                      <a:headEnd type="none" w="med" len="med"/>
                      <a:tailEnd type="none" w="med" len="med"/>
                    </a:lnR>
                    <a:lnT w="38100" cap="flat" cmpd="sng" algn="ctr">
                      <a:solidFill>
                        <a:srgbClr val="FF0000"/>
                      </a:solidFill>
                      <a:prstDash val="solid"/>
                      <a:round/>
                      <a:headEnd type="none" w="med" len="med"/>
                      <a:tailEnd type="none" w="med" len="med"/>
                    </a:lnT>
                    <a:lnB w="381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2864792"/>
                  </a:ext>
                </a:extLst>
              </a:tr>
            </a:tbl>
          </a:graphicData>
        </a:graphic>
      </p:graphicFrame>
      <p:graphicFrame>
        <p:nvGraphicFramePr>
          <p:cNvPr id="15" name="Table 14">
            <a:extLst>
              <a:ext uri="{FF2B5EF4-FFF2-40B4-BE49-F238E27FC236}">
                <a16:creationId xmlns:a16="http://schemas.microsoft.com/office/drawing/2014/main" id="{36546EEB-1606-425B-9006-F4627D7CDBCF}"/>
              </a:ext>
            </a:extLst>
          </p:cNvPr>
          <p:cNvGraphicFramePr>
            <a:graphicFrameLocks noGrp="1"/>
          </p:cNvGraphicFramePr>
          <p:nvPr>
            <p:extLst>
              <p:ext uri="{D42A27DB-BD31-4B8C-83A1-F6EECF244321}">
                <p14:modId xmlns:p14="http://schemas.microsoft.com/office/powerpoint/2010/main" val="543296645"/>
              </p:ext>
            </p:extLst>
          </p:nvPr>
        </p:nvGraphicFramePr>
        <p:xfrm>
          <a:off x="1251561" y="2017480"/>
          <a:ext cx="2650475" cy="1979691"/>
        </p:xfrm>
        <a:graphic>
          <a:graphicData uri="http://schemas.openxmlformats.org/drawingml/2006/table">
            <a:tbl>
              <a:tblPr firstRow="1" bandRow="1">
                <a:tableStyleId>{5940675A-B579-460E-94D1-54222C63F5DA}</a:tableStyleId>
              </a:tblPr>
              <a:tblGrid>
                <a:gridCol w="2650475">
                  <a:extLst>
                    <a:ext uri="{9D8B030D-6E8A-4147-A177-3AD203B41FA5}">
                      <a16:colId xmlns:a16="http://schemas.microsoft.com/office/drawing/2014/main" val="425212734"/>
                    </a:ext>
                  </a:extLst>
                </a:gridCol>
              </a:tblGrid>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4993"/>
                  </a:ext>
                </a:extLst>
              </a:tr>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7260053"/>
                  </a:ext>
                </a:extLst>
              </a:tr>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3687786729"/>
                  </a:ext>
                </a:extLst>
              </a:tr>
            </a:tbl>
          </a:graphicData>
        </a:graphic>
      </p:graphicFrame>
      <p:graphicFrame>
        <p:nvGraphicFramePr>
          <p:cNvPr id="17" name="Table 16">
            <a:extLst>
              <a:ext uri="{FF2B5EF4-FFF2-40B4-BE49-F238E27FC236}">
                <a16:creationId xmlns:a16="http://schemas.microsoft.com/office/drawing/2014/main" id="{22ABA7E2-ABB9-4C1E-9B1A-676827EF044A}"/>
              </a:ext>
            </a:extLst>
          </p:cNvPr>
          <p:cNvGraphicFramePr>
            <a:graphicFrameLocks noGrp="1"/>
          </p:cNvGraphicFramePr>
          <p:nvPr>
            <p:extLst>
              <p:ext uri="{D42A27DB-BD31-4B8C-83A1-F6EECF244321}">
                <p14:modId xmlns:p14="http://schemas.microsoft.com/office/powerpoint/2010/main" val="1252795606"/>
              </p:ext>
            </p:extLst>
          </p:nvPr>
        </p:nvGraphicFramePr>
        <p:xfrm>
          <a:off x="5241966" y="2017479"/>
          <a:ext cx="2650475" cy="1979691"/>
        </p:xfrm>
        <a:graphic>
          <a:graphicData uri="http://schemas.openxmlformats.org/drawingml/2006/table">
            <a:tbl>
              <a:tblPr firstRow="1" bandRow="1">
                <a:tableStyleId>{5940675A-B579-460E-94D1-54222C63F5DA}</a:tableStyleId>
              </a:tblPr>
              <a:tblGrid>
                <a:gridCol w="530095">
                  <a:extLst>
                    <a:ext uri="{9D8B030D-6E8A-4147-A177-3AD203B41FA5}">
                      <a16:colId xmlns:a16="http://schemas.microsoft.com/office/drawing/2014/main" val="425212734"/>
                    </a:ext>
                  </a:extLst>
                </a:gridCol>
                <a:gridCol w="530095">
                  <a:extLst>
                    <a:ext uri="{9D8B030D-6E8A-4147-A177-3AD203B41FA5}">
                      <a16:colId xmlns:a16="http://schemas.microsoft.com/office/drawing/2014/main" val="1016258548"/>
                    </a:ext>
                  </a:extLst>
                </a:gridCol>
                <a:gridCol w="530095">
                  <a:extLst>
                    <a:ext uri="{9D8B030D-6E8A-4147-A177-3AD203B41FA5}">
                      <a16:colId xmlns:a16="http://schemas.microsoft.com/office/drawing/2014/main" val="3569824635"/>
                    </a:ext>
                  </a:extLst>
                </a:gridCol>
                <a:gridCol w="530095">
                  <a:extLst>
                    <a:ext uri="{9D8B030D-6E8A-4147-A177-3AD203B41FA5}">
                      <a16:colId xmlns:a16="http://schemas.microsoft.com/office/drawing/2014/main" val="953946901"/>
                    </a:ext>
                  </a:extLst>
                </a:gridCol>
                <a:gridCol w="530095">
                  <a:extLst>
                    <a:ext uri="{9D8B030D-6E8A-4147-A177-3AD203B41FA5}">
                      <a16:colId xmlns:a16="http://schemas.microsoft.com/office/drawing/2014/main" val="1484208561"/>
                    </a:ext>
                  </a:extLst>
                </a:gridCol>
              </a:tblGrid>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4934993"/>
                  </a:ext>
                </a:extLst>
              </a:tr>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87260053"/>
                  </a:ext>
                </a:extLst>
              </a:tr>
              <a:tr h="659897">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400" dirty="0"/>
                    </a:p>
                  </a:txBody>
                  <a:tcPr marL="212410" marR="212410" marT="106204" marB="10620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687786729"/>
                  </a:ext>
                </a:extLst>
              </a:tr>
            </a:tbl>
          </a:graphicData>
        </a:graphic>
      </p:graphicFrame>
    </p:spTree>
    <p:extLst>
      <p:ext uri="{BB962C8B-B14F-4D97-AF65-F5344CB8AC3E}">
        <p14:creationId xmlns:p14="http://schemas.microsoft.com/office/powerpoint/2010/main" val="2669418682"/>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5F6119-CD84-4A87-9CC7-D4A5E6B0A9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F8F11D-A449-4684-B8E0-461263A2E192}">
  <ds:schemaRefs>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0f0ae0ff-29c4-4766-b250-c1a9bee8d430"/>
    <ds:schemaRef ds:uri="86144f90-c7b6-48d0-aae5-f5e9e48cc3df"/>
    <ds:schemaRef ds:uri="http://schemas.microsoft.com/sharepoint/v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8BE7001C-4FE1-4FF1-8D32-419BDEA7C0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1639</TotalTime>
  <Words>769</Words>
  <Application>Microsoft Office PowerPoint</Application>
  <PresentationFormat>On-screen Show (4:3)</PresentationFormat>
  <Paragraphs>381</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sam newcombe</cp:lastModifiedBy>
  <cp:revision>69</cp:revision>
  <dcterms:created xsi:type="dcterms:W3CDTF">2018-03-17T10:08:43Z</dcterms:created>
  <dcterms:modified xsi:type="dcterms:W3CDTF">2021-01-22T14:49:51Z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ies>
</file>