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0"/>
  </p:notesMasterIdLst>
  <p:sldIdLst>
    <p:sldId id="296" r:id="rId11"/>
    <p:sldId id="297" r:id="rId12"/>
    <p:sldId id="319" r:id="rId13"/>
    <p:sldId id="298" r:id="rId14"/>
    <p:sldId id="299" r:id="rId15"/>
    <p:sldId id="300" r:id="rId16"/>
    <p:sldId id="304" r:id="rId17"/>
    <p:sldId id="306" r:id="rId18"/>
    <p:sldId id="307" r:id="rId19"/>
    <p:sldId id="308" r:id="rId20"/>
    <p:sldId id="301" r:id="rId21"/>
    <p:sldId id="310" r:id="rId22"/>
    <p:sldId id="311" r:id="rId23"/>
    <p:sldId id="312" r:id="rId24"/>
    <p:sldId id="313" r:id="rId25"/>
    <p:sldId id="315" r:id="rId26"/>
    <p:sldId id="316" r:id="rId27"/>
    <p:sldId id="317" r:id="rId28"/>
    <p:sldId id="31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9" Type="http://schemas.openxmlformats.org/officeDocument/2006/relationships/image" Target="../media/image2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6.png"/><Relationship Id="rId1" Type="http://schemas.openxmlformats.org/officeDocument/2006/relationships/tags" Target="../tags/tag9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9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0.png"/><Relationship Id="rId10" Type="http://schemas.openxmlformats.org/officeDocument/2006/relationships/image" Target="../media/image17.png"/><Relationship Id="rId9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3" y="2532810"/>
            <a:ext cx="6974428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75291" y="698378"/>
                <a:ext cx="1549294" cy="884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291" y="698378"/>
                <a:ext cx="1549294" cy="884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42056" y="698378"/>
                <a:ext cx="981747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056" y="698378"/>
                <a:ext cx="981747" cy="8861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91569" y="698378"/>
                <a:ext cx="1549294" cy="888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569" y="698378"/>
                <a:ext cx="1549294" cy="888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46786" y="2844880"/>
                <a:ext cx="76473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Numerator not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non-unit fraction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86" y="2844880"/>
                <a:ext cx="7647371" cy="523220"/>
              </a:xfrm>
              <a:prstGeom prst="rect">
                <a:avLst/>
              </a:prstGeom>
              <a:blipFill>
                <a:blip r:embed="rId8"/>
                <a:stretch>
                  <a:fillRect l="-159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9846" y="4075652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143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46" y="4075652"/>
                <a:ext cx="1549294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69539" y="4075652"/>
                <a:ext cx="1549294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539" y="4075652"/>
                <a:ext cx="1549294" cy="8870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68924" y="4075652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924" y="4075652"/>
                <a:ext cx="1549294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9232" y="4075652"/>
                <a:ext cx="1549294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3400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232" y="4075652"/>
                <a:ext cx="1549294" cy="8861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555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43067" y="1741467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40991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4628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7067" y="201653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483720" y="141199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69174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1901" y="138832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6447" y="138832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6923" y="3875591"/>
                <a:ext cx="1549294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23" y="3875591"/>
                <a:ext cx="1549294" cy="8854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83664" y="200478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2521" y="840089"/>
            <a:ext cx="727847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94979" y="35776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9476" y="1057576"/>
            <a:ext cx="1373382" cy="447041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332519" y="2104905"/>
                <a:ext cx="1549294" cy="88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519" y="2104905"/>
                <a:ext cx="1549294" cy="8815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3093" y="2095696"/>
                <a:ext cx="1549294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093" y="2095696"/>
                <a:ext cx="1549294" cy="8854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9655" y="2119703"/>
                <a:ext cx="1549294" cy="885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655" y="2119703"/>
                <a:ext cx="1549294" cy="8851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26217" y="2133666"/>
                <a:ext cx="1549294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217" y="2133666"/>
                <a:ext cx="1549294" cy="881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6791" y="2558780"/>
                <a:ext cx="1549294" cy="882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791" y="2558780"/>
                <a:ext cx="1549294" cy="882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cxnSpLocks/>
          </p:cNvCxnSpPr>
          <p:nvPr/>
        </p:nvCxnSpPr>
        <p:spPr>
          <a:xfrm flipH="1" flipV="1">
            <a:off x="3577067" y="1751762"/>
            <a:ext cx="1172185" cy="20611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4082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63767 4.44444E-6 " pathEditMode="relative" rAng="0" ptsTypes="AA">
                                      <p:cBhvr>
                                        <p:cTn id="21" dur="7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3" grpId="1" animBg="1"/>
      <p:bldP spid="23" grpId="2" animBg="1"/>
      <p:bldP spid="24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25173" y="3515267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023097" y="3186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32421" y="3186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7273" y="373953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985654" y="318579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73325" y="316212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8439" y="317977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10768" y="317977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545" y="2117571"/>
                <a:ext cx="1549294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5" y="2117571"/>
                <a:ext cx="1549294" cy="8881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860326" y="374048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8737" y="245560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36734" y="1362140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34658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8295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8834" y="15864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577387" y="103266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62841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5568" y="100899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20114" y="1008996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8545" y="129000"/>
                <a:ext cx="1549294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5" y="129000"/>
                <a:ext cx="1549294" cy="881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7871887" y="158735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0298" y="30247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835882" y="316212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48211" y="317977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9505" y="5410780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017429" y="508205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9928" y="508205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1605" y="563504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835379" y="50813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854658" y="563599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3069" y="435111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3)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295354" y="505763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47528" y="4274644"/>
                <a:ext cx="1031329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28" y="4274644"/>
                <a:ext cx="1031329" cy="8822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1293820" y="643363"/>
            <a:ext cx="5283567" cy="36563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1371600" y="2572881"/>
            <a:ext cx="2501725" cy="5525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1371600" y="4657514"/>
            <a:ext cx="1906525" cy="40012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5734" y="94647"/>
            <a:ext cx="747045" cy="7470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628578" y="23733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2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43067" y="1741816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40991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4628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7067" y="201688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12204" y="1422636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83416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69022" y="138867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97810" y="138867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0420" y="108286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0" y="108286"/>
                <a:ext cx="1549294" cy="885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98178" y="200513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726598" y="13932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02268" y="2161784"/>
                <a:ext cx="1549294" cy="880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268" y="2161784"/>
                <a:ext cx="1549294" cy="880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08769" y="2161784"/>
                <a:ext cx="1549294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769" y="2161784"/>
                <a:ext cx="1549294" cy="8840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29943" y="2194208"/>
                <a:ext cx="1549294" cy="883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943" y="2194208"/>
                <a:ext cx="1549294" cy="8837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57951" y="2194208"/>
                <a:ext cx="1549294" cy="879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951" y="2194208"/>
                <a:ext cx="1549294" cy="8798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79125" y="2194208"/>
                <a:ext cx="1549294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25" y="2194208"/>
                <a:ext cx="1549294" cy="8816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44440" y="3263586"/>
            <a:ext cx="2923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is half of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88710" y="3971472"/>
                <a:ext cx="2914698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10" y="3971472"/>
                <a:ext cx="2914698" cy="762773"/>
              </a:xfrm>
              <a:prstGeom prst="rect">
                <a:avLst/>
              </a:prstGeom>
              <a:blipFill>
                <a:blip r:embed="rId11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089314" y="5100662"/>
                <a:ext cx="652219" cy="76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314" y="5100662"/>
                <a:ext cx="652219" cy="7692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14864" y="5100662"/>
                <a:ext cx="652219" cy="76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37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864" y="5100662"/>
                <a:ext cx="652219" cy="7665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643067" y="1098621"/>
            <a:ext cx="7297924" cy="1231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40991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4628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92268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483465" y="735606"/>
            <a:ext cx="2822238" cy="60441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07133" y="2566470"/>
                <a:ext cx="1549294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133" y="2566470"/>
                <a:ext cx="1549294" cy="8840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00789" y="4050884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403633" y="41935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90365" y="5100662"/>
                <a:ext cx="652219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42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365" y="5100662"/>
                <a:ext cx="652219" cy="7670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315320" y="5100662"/>
                <a:ext cx="65221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20" y="5100662"/>
                <a:ext cx="652219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347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3" grpId="1"/>
      <p:bldP spid="34" grpId="0"/>
      <p:bldP spid="35" grpId="0"/>
      <p:bldP spid="36" grpId="0"/>
      <p:bldP spid="38" grpId="0"/>
      <p:bldP spid="41" grpId="0"/>
      <p:bldP spid="44" grpId="0"/>
      <p:bldP spid="45" grpId="0"/>
      <p:bldP spid="47" grpId="0"/>
      <p:bldP spid="49" grpId="0"/>
      <p:bldP spid="49" grpId="1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90387" y="1224458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88311" y="892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1948" y="88405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5952" y="143025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266718" y="90103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34333" y="88829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12743" y="87556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45128" y="87131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6328" y="69406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8" y="69406"/>
                <a:ext cx="1549294" cy="885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918844" y="148859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97436" y="542196"/>
            <a:ext cx="2847692" cy="24452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4318" y="16123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1)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355923" y="89678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23538" y="8798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77513" y="90527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7040" y="3251585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54964" y="291966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8601" y="29111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2605" y="34573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233371" y="292815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00986" y="291542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79396" y="290268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11781" y="289844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6328" y="1909889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8" y="1909889"/>
                <a:ext cx="1549294" cy="885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7860666" y="3762011"/>
            <a:ext cx="84823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603841" y="2390015"/>
            <a:ext cx="992755" cy="48787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38200" y="200171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2)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322576" y="292391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90191" y="290693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44166" y="29324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35730" y="347340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1498" y="5249985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89422" y="491806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03059" y="49095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27063" y="54557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6632151" y="492655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60332" y="490108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17605" y="489684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56616" y="4019100"/>
                <a:ext cx="588718" cy="877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616" y="4019100"/>
                <a:ext cx="588718" cy="8777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7894382" y="5689580"/>
            <a:ext cx="84823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597436" y="4389519"/>
            <a:ext cx="6392715" cy="41377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72658" y="400011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3)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5174878" y="492231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1257" y="130715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709643" y="2438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7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1050" y="723900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933575" y="606862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015424" y="385487"/>
            <a:ext cx="895350" cy="85725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084880" y="1582709"/>
            <a:ext cx="895350" cy="85725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 rot="21210325">
            <a:off x="3236733" y="1374908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88696" y="2790257"/>
            <a:ext cx="4447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fraction are green? 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9640" y="3619733"/>
            <a:ext cx="416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are green out of 5 in total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26240" y="2329808"/>
                <a:ext cx="791606" cy="885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40" y="2329808"/>
                <a:ext cx="791606" cy="8851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88696" y="5008213"/>
            <a:ext cx="425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fraction are blue? 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70820" y="4519145"/>
                <a:ext cx="572892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820" y="4519145"/>
                <a:ext cx="572892" cy="8854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49289" y="5605841"/>
            <a:ext cx="3972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are blue out of 5 in total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7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87371" y="1178505"/>
            <a:ext cx="511915" cy="4712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047124" y="1529599"/>
            <a:ext cx="511915" cy="471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052878" y="1648526"/>
            <a:ext cx="511915" cy="471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0461" y="652360"/>
            <a:ext cx="4392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What fraction are yellow? </a:t>
            </a:r>
          </a:p>
        </p:txBody>
      </p:sp>
      <p:sp>
        <p:nvSpPr>
          <p:cNvPr id="8" name="Oval 7"/>
          <p:cNvSpPr/>
          <p:nvPr/>
        </p:nvSpPr>
        <p:spPr>
          <a:xfrm>
            <a:off x="2397343" y="3000502"/>
            <a:ext cx="551829" cy="493126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97343" y="3598643"/>
            <a:ext cx="551829" cy="49312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30859" y="3000502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0461" y="2431066"/>
            <a:ext cx="4516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What fraction are not red? </a:t>
            </a:r>
          </a:p>
        </p:txBody>
      </p:sp>
      <p:sp>
        <p:nvSpPr>
          <p:cNvPr id="12" name="Oval 11"/>
          <p:cNvSpPr/>
          <p:nvPr/>
        </p:nvSpPr>
        <p:spPr>
          <a:xfrm>
            <a:off x="3130859" y="3598643"/>
            <a:ext cx="551829" cy="493126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01101" y="5343694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477459" y="4835181"/>
            <a:ext cx="551829" cy="49312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23392" y="4863693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1215" y="4209771"/>
            <a:ext cx="427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What fraction are white? </a:t>
            </a:r>
          </a:p>
        </p:txBody>
      </p:sp>
      <p:sp>
        <p:nvSpPr>
          <p:cNvPr id="17" name="Oval 16"/>
          <p:cNvSpPr/>
          <p:nvPr/>
        </p:nvSpPr>
        <p:spPr>
          <a:xfrm>
            <a:off x="3599306" y="5510980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729470" y="3321150"/>
            <a:ext cx="551829" cy="493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875221" y="3321150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151135" y="5081744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935401" y="5245364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868884" y="4952318"/>
            <a:ext cx="551829" cy="49312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592969" y="5510980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09966" y="458999"/>
                <a:ext cx="1549294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966" y="458999"/>
                <a:ext cx="1549294" cy="8861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33013" y="2267074"/>
                <a:ext cx="1549294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013" y="2267074"/>
                <a:ext cx="1549294" cy="8816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4793" y="4322003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793" y="4322003"/>
                <a:ext cx="1549294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0046" y="428535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56519" y="5712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3025277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5400000">
            <a:off x="4423782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0471" y="4926465"/>
                <a:ext cx="4897894" cy="119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Is more or less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shaded</m:t>
                    </m:r>
                    <m:r>
                      <m:rPr>
                        <m:nor/>
                      </m:rPr>
                      <a:rPr lang="en-GB" sz="2800" b="0" i="0" smtClean="0"/>
                      <m:t>?</m:t>
                    </m:r>
                  </m:oMath>
                </a14:m>
                <a:endParaRPr lang="en-GB" sz="2800" b="0" dirty="0"/>
              </a:p>
              <a:p>
                <a:r>
                  <a:rPr lang="en-GB" sz="2800" dirty="0"/>
                  <a:t>How do you know?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71" y="4926465"/>
                <a:ext cx="4897894" cy="1196225"/>
              </a:xfrm>
              <a:prstGeom prst="rect">
                <a:avLst/>
              </a:prstGeom>
              <a:blipFill>
                <a:blip r:embed="rId5"/>
                <a:stretch>
                  <a:fillRect l="-2615" b="-13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 rot="5400000">
            <a:off x="5822287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30934" y="5322075"/>
            <a:ext cx="1291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More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3822148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/>
          <p:cNvSpPr/>
          <p:nvPr/>
        </p:nvSpPr>
        <p:spPr>
          <a:xfrm rot="5400000">
            <a:off x="5212369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e 13"/>
          <p:cNvSpPr/>
          <p:nvPr/>
        </p:nvSpPr>
        <p:spPr>
          <a:xfrm rot="5400000">
            <a:off x="6602590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093489" y="1071568"/>
            <a:ext cx="317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All the same size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961996" y="725894"/>
            <a:ext cx="258472" cy="233984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95809" y="681882"/>
            <a:ext cx="3170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Larger than the other 3 parts</a:t>
            </a:r>
          </a:p>
        </p:txBody>
      </p:sp>
      <p:sp>
        <p:nvSpPr>
          <p:cNvPr id="19" name="Left Brace 18"/>
          <p:cNvSpPr/>
          <p:nvPr/>
        </p:nvSpPr>
        <p:spPr>
          <a:xfrm rot="5400000" flipH="1">
            <a:off x="4058873" y="1057070"/>
            <a:ext cx="243665" cy="651879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70713" y="4526127"/>
            <a:ext cx="317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921309" y="2250138"/>
            <a:ext cx="2339849" cy="187026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5400000">
            <a:off x="3022856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3913" y="411890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30934" y="5330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4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1533 -0.000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8" grpId="0"/>
      <p:bldP spid="19" grpId="0" animBg="1"/>
      <p:bldP spid="21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61805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What fraction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Is more or less than a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circles are not red?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What is half of 72?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1690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73042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80026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81378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66918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66918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71817" y="2201641"/>
            <a:ext cx="365559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37376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930500" y="3487522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667172" y="3553887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381450" y="3487622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118122" y="3553987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751054" y="3528787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487726" y="3595152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8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What fraction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Is more or less than a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circles are not red?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What is half of 72?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1690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73042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80026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81378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66918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66918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71817" y="2201641"/>
            <a:ext cx="365559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37376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282468" y="2106285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Less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89145" y="45499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145" y="454996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550122" y="4176440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382633" y="3341533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633" y="3341533"/>
                <a:ext cx="449161" cy="886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4F00C570-FE51-4AD0-8A5E-CE7FF046D29B}"/>
              </a:ext>
            </a:extLst>
          </p:cNvPr>
          <p:cNvSpPr/>
          <p:nvPr/>
        </p:nvSpPr>
        <p:spPr>
          <a:xfrm>
            <a:off x="1930500" y="3487522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8EC874-BC44-44F8-AD77-BD196FB576DF}"/>
              </a:ext>
            </a:extLst>
          </p:cNvPr>
          <p:cNvSpPr/>
          <p:nvPr/>
        </p:nvSpPr>
        <p:spPr>
          <a:xfrm>
            <a:off x="2667172" y="3553887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ACFC98F-417C-438B-B03B-F52ABEA0DBF6}"/>
              </a:ext>
            </a:extLst>
          </p:cNvPr>
          <p:cNvSpPr/>
          <p:nvPr/>
        </p:nvSpPr>
        <p:spPr>
          <a:xfrm>
            <a:off x="3381450" y="3487622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24E3051-BDE4-46C0-B95C-AF9A92FC39A7}"/>
              </a:ext>
            </a:extLst>
          </p:cNvPr>
          <p:cNvSpPr/>
          <p:nvPr/>
        </p:nvSpPr>
        <p:spPr>
          <a:xfrm>
            <a:off x="4118122" y="3553987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1CE67D1-73B8-41B6-9C2D-1485777E8636}"/>
              </a:ext>
            </a:extLst>
          </p:cNvPr>
          <p:cNvSpPr/>
          <p:nvPr/>
        </p:nvSpPr>
        <p:spPr>
          <a:xfrm>
            <a:off x="4751054" y="3528787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A2F28A9-D442-401C-A802-92C835043C4D}"/>
              </a:ext>
            </a:extLst>
          </p:cNvPr>
          <p:cNvSpPr/>
          <p:nvPr/>
        </p:nvSpPr>
        <p:spPr>
          <a:xfrm>
            <a:off x="5487726" y="3595152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7892" y="1821541"/>
                <a:ext cx="636713" cy="1453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92" y="1821541"/>
                <a:ext cx="636713" cy="14536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1600432" y="2971798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29082" y="2687417"/>
            <a:ext cx="4876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Denominator –</a:t>
            </a:r>
          </a:p>
          <a:p>
            <a:r>
              <a:rPr lang="en-GB" sz="2800" dirty="0"/>
              <a:t>How many equal parts there are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432" y="2055821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29082" y="1733340"/>
            <a:ext cx="55131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Numerator –</a:t>
            </a:r>
          </a:p>
          <a:p>
            <a:r>
              <a:rPr lang="en-GB" sz="2800" dirty="0"/>
              <a:t>How many of the parts we are using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05461"/>
              </p:ext>
            </p:extLst>
          </p:nvPr>
        </p:nvGraphicFramePr>
        <p:xfrm>
          <a:off x="2476080" y="2192627"/>
          <a:ext cx="3833894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68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291262">
                  <a:extLst>
                    <a:ext uri="{9D8B030D-6E8A-4147-A177-3AD203B41FA5}">
                      <a16:colId xmlns:a16="http://schemas.microsoft.com/office/drawing/2014/main" val="4232841897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1407565889"/>
                    </a:ext>
                  </a:extLst>
                </a:gridCol>
                <a:gridCol w="759298">
                  <a:extLst>
                    <a:ext uri="{9D8B030D-6E8A-4147-A177-3AD203B41FA5}">
                      <a16:colId xmlns:a16="http://schemas.microsoft.com/office/drawing/2014/main" val="3988602040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36170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11733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94899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508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9554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21610"/>
              </p:ext>
            </p:extLst>
          </p:nvPr>
        </p:nvGraphicFramePr>
        <p:xfrm>
          <a:off x="2476078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8603" y="431259"/>
                <a:ext cx="4455824" cy="1811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Which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GB" sz="2800" dirty="0"/>
                      <m:t>?</m:t>
                    </m:r>
                  </m:oMath>
                </a14:m>
                <a:endParaRPr lang="en-GB" sz="2800" b="0" dirty="0"/>
              </a:p>
              <a:p>
                <a:r>
                  <a:rPr lang="en-GB" sz="2800" dirty="0"/>
                  <a:t>How do you know?</a:t>
                </a:r>
                <a:endParaRPr lang="en-GB" sz="2800" b="0" dirty="0"/>
              </a:p>
              <a:p>
                <a:endParaRPr lang="en-GB" sz="4000" dirty="0"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03" y="431259"/>
                <a:ext cx="4455824" cy="1811778"/>
              </a:xfrm>
              <a:prstGeom prst="rect">
                <a:avLst/>
              </a:prstGeom>
              <a:blipFill>
                <a:blip r:embed="rId6"/>
                <a:stretch>
                  <a:fillRect l="-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356725" y="1923148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8032" y="1923148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56725" y="26669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48032" y="2666977"/>
            <a:ext cx="791307" cy="743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00465" y="1839768"/>
            <a:ext cx="151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0465" y="4337234"/>
            <a:ext cx="58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00156" y="43272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991463" y="43272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200155" y="5070424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614450" y="3580680"/>
            <a:ext cx="791307" cy="743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362970" y="1304317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5338" y="1938810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354881" y="2579165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47249" y="3213658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006707" y="2048569"/>
            <a:ext cx="56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1277" y="4120277"/>
            <a:ext cx="151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d)</a:t>
            </a:r>
          </a:p>
        </p:txBody>
      </p:sp>
      <p:sp>
        <p:nvSpPr>
          <p:cNvPr id="25" name="5-Point Star 24"/>
          <p:cNvSpPr/>
          <p:nvPr/>
        </p:nvSpPr>
        <p:spPr>
          <a:xfrm>
            <a:off x="3750623" y="4554588"/>
            <a:ext cx="504000" cy="5040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3014908" y="4269266"/>
            <a:ext cx="826477" cy="80809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5-Point Star 26"/>
          <p:cNvSpPr/>
          <p:nvPr/>
        </p:nvSpPr>
        <p:spPr>
          <a:xfrm>
            <a:off x="1639381" y="4269266"/>
            <a:ext cx="826477" cy="808097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-Point Star 27"/>
          <p:cNvSpPr/>
          <p:nvPr/>
        </p:nvSpPr>
        <p:spPr>
          <a:xfrm>
            <a:off x="2443002" y="4554588"/>
            <a:ext cx="504000" cy="5040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362245" y="1304317"/>
            <a:ext cx="492368" cy="316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54613" y="2256056"/>
            <a:ext cx="492368" cy="316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117339" y="2276433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Yes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71991" y="5008929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No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91463" y="5070424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479175" y="1884357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Yes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87333" y="4779096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No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533 -0.09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33611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289821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 flipV="1">
            <a:off x="2117166" y="765971"/>
            <a:ext cx="1562100" cy="17907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67926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4460316" y="765971"/>
            <a:ext cx="1562100" cy="17907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45986" y="3010184"/>
            <a:ext cx="445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equal parts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5986" y="3902674"/>
            <a:ext cx="3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parts shaded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5986" y="4795165"/>
            <a:ext cx="4885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out of 5 parts shaded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07453" y="918837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453" y="918837"/>
                <a:ext cx="1549294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765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4378" y="698378"/>
                <a:ext cx="1549294" cy="886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378" y="698378"/>
                <a:ext cx="1549294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21143" y="698378"/>
                <a:ext cx="981747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43" y="698378"/>
                <a:ext cx="981747" cy="8822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0656" y="698378"/>
                <a:ext cx="1549294" cy="886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56" y="698378"/>
                <a:ext cx="1549294" cy="8863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9205" y="2925157"/>
                <a:ext cx="50281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Numerator is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unit fraction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205" y="2925157"/>
                <a:ext cx="5028178" cy="523220"/>
              </a:xfrm>
              <a:prstGeom prst="rect">
                <a:avLst/>
              </a:prstGeom>
              <a:blipFill>
                <a:blip r:embed="rId8"/>
                <a:stretch>
                  <a:fillRect l="-242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133823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7903" y="4075652"/>
                <a:ext cx="1549294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03" y="4075652"/>
                <a:ext cx="1549294" cy="888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27596" y="4075652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596" y="4075652"/>
                <a:ext cx="1549294" cy="885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26981" y="4075652"/>
                <a:ext cx="1549294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81" y="4075652"/>
                <a:ext cx="1549294" cy="8886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27289" y="4075652"/>
                <a:ext cx="1549294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3400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289" y="4075652"/>
                <a:ext cx="1549294" cy="8822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3861894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632001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478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.2|8.2|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6.5|1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9.1|1.6|5.3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9|3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3.7|0.7|2.9|0.6|8.8|9.7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1|3.4|5.6|1|1.5|4.5|4.5|18.5|4.6|2.6|3.7|1.3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2.7|3.8|3.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7|1.6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2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0.8|6.3|1.2|14.9|1.1|1|0.9|2.1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5.2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.2|1.1|1|1|2.5|6.3|4.5|6.5|3.7|5.3|5.8|1.5|1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EDC696-8D1D-49A0-A7F1-D333824B9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ee99ee9-287b-4f9a-957c-ba5ae7375c9a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9416</TotalTime>
  <Words>359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5 - 8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sam newcombe</cp:lastModifiedBy>
  <cp:revision>226</cp:revision>
  <dcterms:created xsi:type="dcterms:W3CDTF">2019-07-05T11:02:13Z</dcterms:created>
  <dcterms:modified xsi:type="dcterms:W3CDTF">2021-01-22T14:23:51Z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